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4" r:id="rId4"/>
    <p:sldId id="265" r:id="rId5"/>
    <p:sldId id="262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409A8-F931-4443-9A5E-4EAD4BBE4EF2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978D81E8-D24F-471E-9E63-D1D5C659989B}">
      <dgm:prSet phldrT="[Texto]"/>
      <dgm:spPr/>
      <dgm:t>
        <a:bodyPr/>
        <a:lstStyle/>
        <a:p>
          <a:pPr algn="ctr"/>
          <a:r>
            <a:rPr lang="es-PE" dirty="0"/>
            <a:t>Algoritmos genéticos</a:t>
          </a:r>
        </a:p>
      </dgm:t>
    </dgm:pt>
    <dgm:pt modelId="{EDA66938-419D-4A0D-A57D-D52DC229FDA7}" type="parTrans" cxnId="{8D854B97-AE3F-43CF-A158-066B4B4FFD07}">
      <dgm:prSet/>
      <dgm:spPr/>
      <dgm:t>
        <a:bodyPr/>
        <a:lstStyle/>
        <a:p>
          <a:endParaRPr lang="es-PE"/>
        </a:p>
      </dgm:t>
    </dgm:pt>
    <dgm:pt modelId="{4F6C276C-A907-43D7-B53A-CF2E3048475A}" type="sibTrans" cxnId="{8D854B97-AE3F-43CF-A158-066B4B4FFD07}">
      <dgm:prSet/>
      <dgm:spPr/>
      <dgm:t>
        <a:bodyPr/>
        <a:lstStyle/>
        <a:p>
          <a:endParaRPr lang="es-PE"/>
        </a:p>
      </dgm:t>
    </dgm:pt>
    <dgm:pt modelId="{650C72CA-0F62-4C10-9A96-716FE825FD35}">
      <dgm:prSet phldrT="[Texto]"/>
      <dgm:spPr/>
      <dgm:t>
        <a:bodyPr/>
        <a:lstStyle/>
        <a:p>
          <a:pPr algn="ctr"/>
          <a:r>
            <a:rPr lang="es-PE" dirty="0"/>
            <a:t>Razonamiento mediante lógica</a:t>
          </a:r>
        </a:p>
      </dgm:t>
    </dgm:pt>
    <dgm:pt modelId="{A159AE7F-9A41-4487-9420-CA704EFCF810}" type="parTrans" cxnId="{17EDD52E-C1CC-4065-8E07-35C6B7AACC51}">
      <dgm:prSet/>
      <dgm:spPr/>
      <dgm:t>
        <a:bodyPr/>
        <a:lstStyle/>
        <a:p>
          <a:endParaRPr lang="es-PE"/>
        </a:p>
      </dgm:t>
    </dgm:pt>
    <dgm:pt modelId="{00325633-A268-4F31-A177-CD0FE110509E}" type="sibTrans" cxnId="{17EDD52E-C1CC-4065-8E07-35C6B7AACC51}">
      <dgm:prSet/>
      <dgm:spPr/>
      <dgm:t>
        <a:bodyPr/>
        <a:lstStyle/>
        <a:p>
          <a:endParaRPr lang="es-PE"/>
        </a:p>
      </dgm:t>
    </dgm:pt>
    <dgm:pt modelId="{8F22A954-F149-4450-80E7-6184545C0E56}">
      <dgm:prSet/>
      <dgm:spPr/>
      <dgm:t>
        <a:bodyPr/>
        <a:lstStyle/>
        <a:p>
          <a:pPr algn="ctr"/>
          <a:r>
            <a:rPr lang="es-PE" dirty="0"/>
            <a:t>Redes neuronales artificiales</a:t>
          </a:r>
        </a:p>
      </dgm:t>
    </dgm:pt>
    <dgm:pt modelId="{89E36BD8-499B-4523-95F9-30A916396ACE}" type="parTrans" cxnId="{B94EF39E-6C71-4C61-AA5A-0CB81041B845}">
      <dgm:prSet/>
      <dgm:spPr/>
      <dgm:t>
        <a:bodyPr/>
        <a:lstStyle/>
        <a:p>
          <a:endParaRPr lang="es-PE"/>
        </a:p>
      </dgm:t>
    </dgm:pt>
    <dgm:pt modelId="{E71A937F-FA8F-44B5-8DDD-7ADE699AED7E}" type="sibTrans" cxnId="{B94EF39E-6C71-4C61-AA5A-0CB81041B845}">
      <dgm:prSet/>
      <dgm:spPr/>
      <dgm:t>
        <a:bodyPr/>
        <a:lstStyle/>
        <a:p>
          <a:endParaRPr lang="es-PE"/>
        </a:p>
      </dgm:t>
    </dgm:pt>
    <dgm:pt modelId="{513EEA58-F6FC-4761-A460-0E2B894ED9C0}">
      <dgm:prSet/>
      <dgm:spPr/>
      <dgm:t>
        <a:bodyPr/>
        <a:lstStyle/>
        <a:p>
          <a:pPr algn="ctr"/>
          <a:r>
            <a:rPr lang="es-PE" dirty="0"/>
            <a:t>Búsqueda del estado requerido</a:t>
          </a:r>
        </a:p>
      </dgm:t>
    </dgm:pt>
    <dgm:pt modelId="{ECF0E89B-3A6E-4B05-8D0F-DE4795BD462B}" type="parTrans" cxnId="{11F75CF7-8255-4D17-AFC1-C1FAE407C793}">
      <dgm:prSet/>
      <dgm:spPr/>
      <dgm:t>
        <a:bodyPr/>
        <a:lstStyle/>
        <a:p>
          <a:endParaRPr lang="es-PE"/>
        </a:p>
      </dgm:t>
    </dgm:pt>
    <dgm:pt modelId="{61DB2670-81B9-4D54-BFDC-15EC909C7198}" type="sibTrans" cxnId="{11F75CF7-8255-4D17-AFC1-C1FAE407C793}">
      <dgm:prSet/>
      <dgm:spPr/>
      <dgm:t>
        <a:bodyPr/>
        <a:lstStyle/>
        <a:p>
          <a:endParaRPr lang="es-PE"/>
        </a:p>
      </dgm:t>
    </dgm:pt>
    <dgm:pt modelId="{60C59BE0-637B-4197-9B84-76A7D0A2725E}">
      <dgm:prSet phldrT="[Texto]" custT="1"/>
      <dgm:spPr>
        <a:solidFill>
          <a:schemeClr val="bg1"/>
        </a:solidFill>
        <a:ln w="38100">
          <a:solidFill>
            <a:schemeClr val="accent2"/>
          </a:solidFill>
        </a:ln>
      </dgm:spPr>
      <dgm:t>
        <a:bodyPr/>
        <a:lstStyle/>
        <a:p>
          <a:r>
            <a:rPr lang="es-PE" sz="2800" dirty="0">
              <a:solidFill>
                <a:schemeClr val="tx1"/>
              </a:solidFill>
            </a:rPr>
            <a:t>Pilares</a:t>
          </a:r>
        </a:p>
      </dgm:t>
    </dgm:pt>
    <dgm:pt modelId="{8D418910-D5EE-4C53-BBD4-1BE2BCB2541F}" type="sibTrans" cxnId="{66B00CD5-3BFF-42F1-9426-F782A5B09142}">
      <dgm:prSet/>
      <dgm:spPr/>
      <dgm:t>
        <a:bodyPr/>
        <a:lstStyle/>
        <a:p>
          <a:endParaRPr lang="es-PE"/>
        </a:p>
      </dgm:t>
    </dgm:pt>
    <dgm:pt modelId="{643CAA7C-0D25-4DA1-8053-864B93839575}" type="parTrans" cxnId="{66B00CD5-3BFF-42F1-9426-F782A5B09142}">
      <dgm:prSet/>
      <dgm:spPr/>
      <dgm:t>
        <a:bodyPr/>
        <a:lstStyle/>
        <a:p>
          <a:endParaRPr lang="es-PE"/>
        </a:p>
      </dgm:t>
    </dgm:pt>
    <dgm:pt modelId="{B2BC040E-BCA1-4798-9DDF-BF6F62C35719}" type="pres">
      <dgm:prSet presAssocID="{976409A8-F931-4443-9A5E-4EAD4BBE4EF2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E0C5CB79-5E22-4524-B93A-AEBD94356C37}" type="pres">
      <dgm:prSet presAssocID="{60C59BE0-637B-4197-9B84-76A7D0A2725E}" presName="posSpace" presStyleCnt="0"/>
      <dgm:spPr/>
    </dgm:pt>
    <dgm:pt modelId="{1F89A158-8D06-4630-BAA3-8839377C30B3}" type="pres">
      <dgm:prSet presAssocID="{60C59BE0-637B-4197-9B84-76A7D0A2725E}" presName="vertFlow" presStyleCnt="0"/>
      <dgm:spPr/>
    </dgm:pt>
    <dgm:pt modelId="{17DB378C-371C-44AF-B58F-B5368454D026}" type="pres">
      <dgm:prSet presAssocID="{60C59BE0-637B-4197-9B84-76A7D0A2725E}" presName="topSpace" presStyleCnt="0"/>
      <dgm:spPr/>
    </dgm:pt>
    <dgm:pt modelId="{4C3B823A-50C2-42ED-B153-EA0D6D22E494}" type="pres">
      <dgm:prSet presAssocID="{60C59BE0-637B-4197-9B84-76A7D0A2725E}" presName="firstComp" presStyleCnt="0"/>
      <dgm:spPr/>
    </dgm:pt>
    <dgm:pt modelId="{713358F0-A773-4E02-B0E2-CC2CF7D4EE7E}" type="pres">
      <dgm:prSet presAssocID="{60C59BE0-637B-4197-9B84-76A7D0A2725E}" presName="firstChild" presStyleLbl="bgAccFollowNode1" presStyleIdx="0" presStyleCnt="4" custScaleX="125952"/>
      <dgm:spPr/>
      <dgm:t>
        <a:bodyPr/>
        <a:lstStyle/>
        <a:p>
          <a:endParaRPr lang="es-ES"/>
        </a:p>
      </dgm:t>
    </dgm:pt>
    <dgm:pt modelId="{61C3F26B-935B-46FB-A8E5-F401E5FE07EA}" type="pres">
      <dgm:prSet presAssocID="{60C59BE0-637B-4197-9B84-76A7D0A2725E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22CB417-E93E-4F25-AFD0-7A1E06B14EBF}" type="pres">
      <dgm:prSet presAssocID="{978D81E8-D24F-471E-9E63-D1D5C659989B}" presName="comp" presStyleCnt="0"/>
      <dgm:spPr/>
    </dgm:pt>
    <dgm:pt modelId="{6B4F3AF3-4C5A-4212-BE03-76B9417D73F2}" type="pres">
      <dgm:prSet presAssocID="{978D81E8-D24F-471E-9E63-D1D5C659989B}" presName="child" presStyleLbl="bgAccFollowNode1" presStyleIdx="1" presStyleCnt="4" custScaleX="125952"/>
      <dgm:spPr/>
      <dgm:t>
        <a:bodyPr/>
        <a:lstStyle/>
        <a:p>
          <a:endParaRPr lang="es-ES"/>
        </a:p>
      </dgm:t>
    </dgm:pt>
    <dgm:pt modelId="{92B53D45-A57A-46EB-B890-8A6984D51090}" type="pres">
      <dgm:prSet presAssocID="{978D81E8-D24F-471E-9E63-D1D5C659989B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B90D02-9493-447F-9082-1977025A2F95}" type="pres">
      <dgm:prSet presAssocID="{8F22A954-F149-4450-80E7-6184545C0E56}" presName="comp" presStyleCnt="0"/>
      <dgm:spPr/>
    </dgm:pt>
    <dgm:pt modelId="{313057CD-74C8-4698-9354-E7710A144D0F}" type="pres">
      <dgm:prSet presAssocID="{8F22A954-F149-4450-80E7-6184545C0E56}" presName="child" presStyleLbl="bgAccFollowNode1" presStyleIdx="2" presStyleCnt="4" custScaleX="125952"/>
      <dgm:spPr/>
      <dgm:t>
        <a:bodyPr/>
        <a:lstStyle/>
        <a:p>
          <a:endParaRPr lang="es-ES"/>
        </a:p>
      </dgm:t>
    </dgm:pt>
    <dgm:pt modelId="{71063150-6F13-4A14-AEA1-DA453DEAA8C1}" type="pres">
      <dgm:prSet presAssocID="{8F22A954-F149-4450-80E7-6184545C0E56}" presName="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77FFC2-ECA9-4DEE-B3E1-365D3996926D}" type="pres">
      <dgm:prSet presAssocID="{650C72CA-0F62-4C10-9A96-716FE825FD35}" presName="comp" presStyleCnt="0"/>
      <dgm:spPr/>
    </dgm:pt>
    <dgm:pt modelId="{D41D17F6-C1A5-45AC-A35D-E0B627D83FA5}" type="pres">
      <dgm:prSet presAssocID="{650C72CA-0F62-4C10-9A96-716FE825FD35}" presName="child" presStyleLbl="bgAccFollowNode1" presStyleIdx="3" presStyleCnt="4" custScaleX="125952"/>
      <dgm:spPr/>
      <dgm:t>
        <a:bodyPr/>
        <a:lstStyle/>
        <a:p>
          <a:endParaRPr lang="es-ES"/>
        </a:p>
      </dgm:t>
    </dgm:pt>
    <dgm:pt modelId="{4284830C-DF17-43D1-B385-1BF356E28071}" type="pres">
      <dgm:prSet presAssocID="{650C72CA-0F62-4C10-9A96-716FE825FD35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3507C9-9BA3-40E2-A827-BA86E4C9C3F5}" type="pres">
      <dgm:prSet presAssocID="{60C59BE0-637B-4197-9B84-76A7D0A2725E}" presName="negSpace" presStyleCnt="0"/>
      <dgm:spPr/>
    </dgm:pt>
    <dgm:pt modelId="{97A9EA2A-73B3-47FF-A4FB-11886701B717}" type="pres">
      <dgm:prSet presAssocID="{60C59BE0-637B-4197-9B84-76A7D0A2725E}" presName="circle" presStyleLbl="node1" presStyleIdx="0" presStyleCnt="1" custScaleX="190539" custScaleY="46538" custLinFactX="-7270" custLinFactY="100000" custLinFactNeighborX="-100000" custLinFactNeighborY="122731"/>
      <dgm:spPr>
        <a:prstGeom prst="flowChartProcess">
          <a:avLst/>
        </a:prstGeom>
      </dgm:spPr>
      <dgm:t>
        <a:bodyPr/>
        <a:lstStyle/>
        <a:p>
          <a:endParaRPr lang="es-ES"/>
        </a:p>
      </dgm:t>
    </dgm:pt>
  </dgm:ptLst>
  <dgm:cxnLst>
    <dgm:cxn modelId="{8D854B97-AE3F-43CF-A158-066B4B4FFD07}" srcId="{60C59BE0-637B-4197-9B84-76A7D0A2725E}" destId="{978D81E8-D24F-471E-9E63-D1D5C659989B}" srcOrd="1" destOrd="0" parTransId="{EDA66938-419D-4A0D-A57D-D52DC229FDA7}" sibTransId="{4F6C276C-A907-43D7-B53A-CF2E3048475A}"/>
    <dgm:cxn modelId="{52E8182A-FD10-46AA-A608-96E938881734}" type="presOf" srcId="{650C72CA-0F62-4C10-9A96-716FE825FD35}" destId="{D41D17F6-C1A5-45AC-A35D-E0B627D83FA5}" srcOrd="0" destOrd="0" presId="urn:microsoft.com/office/officeart/2005/8/layout/hList9"/>
    <dgm:cxn modelId="{B94EF39E-6C71-4C61-AA5A-0CB81041B845}" srcId="{60C59BE0-637B-4197-9B84-76A7D0A2725E}" destId="{8F22A954-F149-4450-80E7-6184545C0E56}" srcOrd="2" destOrd="0" parTransId="{89E36BD8-499B-4523-95F9-30A916396ACE}" sibTransId="{E71A937F-FA8F-44B5-8DDD-7ADE699AED7E}"/>
    <dgm:cxn modelId="{A0D2BD62-A8EA-4455-A381-CBD1312C7E86}" type="presOf" srcId="{978D81E8-D24F-471E-9E63-D1D5C659989B}" destId="{92B53D45-A57A-46EB-B890-8A6984D51090}" srcOrd="1" destOrd="0" presId="urn:microsoft.com/office/officeart/2005/8/layout/hList9"/>
    <dgm:cxn modelId="{11F75CF7-8255-4D17-AFC1-C1FAE407C793}" srcId="{60C59BE0-637B-4197-9B84-76A7D0A2725E}" destId="{513EEA58-F6FC-4761-A460-0E2B894ED9C0}" srcOrd="0" destOrd="0" parTransId="{ECF0E89B-3A6E-4B05-8D0F-DE4795BD462B}" sibTransId="{61DB2670-81B9-4D54-BFDC-15EC909C7198}"/>
    <dgm:cxn modelId="{2DFAC065-DB5B-498E-BDDD-20F6FDA49A8E}" type="presOf" srcId="{650C72CA-0F62-4C10-9A96-716FE825FD35}" destId="{4284830C-DF17-43D1-B385-1BF356E28071}" srcOrd="1" destOrd="0" presId="urn:microsoft.com/office/officeart/2005/8/layout/hList9"/>
    <dgm:cxn modelId="{62C4469F-0288-49DA-B60D-FC47D9E3F92C}" type="presOf" srcId="{513EEA58-F6FC-4761-A460-0E2B894ED9C0}" destId="{61C3F26B-935B-46FB-A8E5-F401E5FE07EA}" srcOrd="1" destOrd="0" presId="urn:microsoft.com/office/officeart/2005/8/layout/hList9"/>
    <dgm:cxn modelId="{F4D24E32-8FF9-4818-B91A-C491F8E00FC3}" type="presOf" srcId="{8F22A954-F149-4450-80E7-6184545C0E56}" destId="{71063150-6F13-4A14-AEA1-DA453DEAA8C1}" srcOrd="1" destOrd="0" presId="urn:microsoft.com/office/officeart/2005/8/layout/hList9"/>
    <dgm:cxn modelId="{4D6C7971-B59C-447C-BC1B-4D7981B7B10F}" type="presOf" srcId="{513EEA58-F6FC-4761-A460-0E2B894ED9C0}" destId="{713358F0-A773-4E02-B0E2-CC2CF7D4EE7E}" srcOrd="0" destOrd="0" presId="urn:microsoft.com/office/officeart/2005/8/layout/hList9"/>
    <dgm:cxn modelId="{280F3CC4-99A8-4C45-9861-172523AB6196}" type="presOf" srcId="{60C59BE0-637B-4197-9B84-76A7D0A2725E}" destId="{97A9EA2A-73B3-47FF-A4FB-11886701B717}" srcOrd="0" destOrd="0" presId="urn:microsoft.com/office/officeart/2005/8/layout/hList9"/>
    <dgm:cxn modelId="{E1FC3298-BCB5-4BFE-8B03-89B4B8D0BFC0}" type="presOf" srcId="{978D81E8-D24F-471E-9E63-D1D5C659989B}" destId="{6B4F3AF3-4C5A-4212-BE03-76B9417D73F2}" srcOrd="0" destOrd="0" presId="urn:microsoft.com/office/officeart/2005/8/layout/hList9"/>
    <dgm:cxn modelId="{66B00CD5-3BFF-42F1-9426-F782A5B09142}" srcId="{976409A8-F931-4443-9A5E-4EAD4BBE4EF2}" destId="{60C59BE0-637B-4197-9B84-76A7D0A2725E}" srcOrd="0" destOrd="0" parTransId="{643CAA7C-0D25-4DA1-8053-864B93839575}" sibTransId="{8D418910-D5EE-4C53-BBD4-1BE2BCB2541F}"/>
    <dgm:cxn modelId="{17EDD52E-C1CC-4065-8E07-35C6B7AACC51}" srcId="{60C59BE0-637B-4197-9B84-76A7D0A2725E}" destId="{650C72CA-0F62-4C10-9A96-716FE825FD35}" srcOrd="3" destOrd="0" parTransId="{A159AE7F-9A41-4487-9420-CA704EFCF810}" sibTransId="{00325633-A268-4F31-A177-CD0FE110509E}"/>
    <dgm:cxn modelId="{39ACD366-1706-4034-AC72-701FD4530B22}" type="presOf" srcId="{8F22A954-F149-4450-80E7-6184545C0E56}" destId="{313057CD-74C8-4698-9354-E7710A144D0F}" srcOrd="0" destOrd="0" presId="urn:microsoft.com/office/officeart/2005/8/layout/hList9"/>
    <dgm:cxn modelId="{3CCC2628-4BBE-490B-A49B-B134C88073D3}" type="presOf" srcId="{976409A8-F931-4443-9A5E-4EAD4BBE4EF2}" destId="{B2BC040E-BCA1-4798-9DDF-BF6F62C35719}" srcOrd="0" destOrd="0" presId="urn:microsoft.com/office/officeart/2005/8/layout/hList9"/>
    <dgm:cxn modelId="{43EF0A64-D00B-480F-A1CA-331FCB9A7F1B}" type="presParOf" srcId="{B2BC040E-BCA1-4798-9DDF-BF6F62C35719}" destId="{E0C5CB79-5E22-4524-B93A-AEBD94356C37}" srcOrd="0" destOrd="0" presId="urn:microsoft.com/office/officeart/2005/8/layout/hList9"/>
    <dgm:cxn modelId="{1995DF1C-6F81-41A1-89A9-8FE315800754}" type="presParOf" srcId="{B2BC040E-BCA1-4798-9DDF-BF6F62C35719}" destId="{1F89A158-8D06-4630-BAA3-8839377C30B3}" srcOrd="1" destOrd="0" presId="urn:microsoft.com/office/officeart/2005/8/layout/hList9"/>
    <dgm:cxn modelId="{DC9F3C0E-E786-4E0D-BF7D-18025F0BE248}" type="presParOf" srcId="{1F89A158-8D06-4630-BAA3-8839377C30B3}" destId="{17DB378C-371C-44AF-B58F-B5368454D026}" srcOrd="0" destOrd="0" presId="urn:microsoft.com/office/officeart/2005/8/layout/hList9"/>
    <dgm:cxn modelId="{16CC586B-5089-4919-B60F-DB525C2952D6}" type="presParOf" srcId="{1F89A158-8D06-4630-BAA3-8839377C30B3}" destId="{4C3B823A-50C2-42ED-B153-EA0D6D22E494}" srcOrd="1" destOrd="0" presId="urn:microsoft.com/office/officeart/2005/8/layout/hList9"/>
    <dgm:cxn modelId="{4C0E6389-C568-4B92-A951-6F8D8A6519BD}" type="presParOf" srcId="{4C3B823A-50C2-42ED-B153-EA0D6D22E494}" destId="{713358F0-A773-4E02-B0E2-CC2CF7D4EE7E}" srcOrd="0" destOrd="0" presId="urn:microsoft.com/office/officeart/2005/8/layout/hList9"/>
    <dgm:cxn modelId="{54B459DE-776F-4C98-A6FD-0944A0A21415}" type="presParOf" srcId="{4C3B823A-50C2-42ED-B153-EA0D6D22E494}" destId="{61C3F26B-935B-46FB-A8E5-F401E5FE07EA}" srcOrd="1" destOrd="0" presId="urn:microsoft.com/office/officeart/2005/8/layout/hList9"/>
    <dgm:cxn modelId="{50CDED76-D6C4-4023-82BA-AE252E104CB5}" type="presParOf" srcId="{1F89A158-8D06-4630-BAA3-8839377C30B3}" destId="{022CB417-E93E-4F25-AFD0-7A1E06B14EBF}" srcOrd="2" destOrd="0" presId="urn:microsoft.com/office/officeart/2005/8/layout/hList9"/>
    <dgm:cxn modelId="{AB7C3314-5F6D-435A-BAEE-C2A2A7B6C595}" type="presParOf" srcId="{022CB417-E93E-4F25-AFD0-7A1E06B14EBF}" destId="{6B4F3AF3-4C5A-4212-BE03-76B9417D73F2}" srcOrd="0" destOrd="0" presId="urn:microsoft.com/office/officeart/2005/8/layout/hList9"/>
    <dgm:cxn modelId="{D6A9B8EA-0B0B-4CB1-9BEA-85ABEC79FC1A}" type="presParOf" srcId="{022CB417-E93E-4F25-AFD0-7A1E06B14EBF}" destId="{92B53D45-A57A-46EB-B890-8A6984D51090}" srcOrd="1" destOrd="0" presId="urn:microsoft.com/office/officeart/2005/8/layout/hList9"/>
    <dgm:cxn modelId="{16482BFC-085F-48E4-A591-5F218CCB06AE}" type="presParOf" srcId="{1F89A158-8D06-4630-BAA3-8839377C30B3}" destId="{12B90D02-9493-447F-9082-1977025A2F95}" srcOrd="3" destOrd="0" presId="urn:microsoft.com/office/officeart/2005/8/layout/hList9"/>
    <dgm:cxn modelId="{9D9A1147-2D99-46E6-8D07-22681F8AFADA}" type="presParOf" srcId="{12B90D02-9493-447F-9082-1977025A2F95}" destId="{313057CD-74C8-4698-9354-E7710A144D0F}" srcOrd="0" destOrd="0" presId="urn:microsoft.com/office/officeart/2005/8/layout/hList9"/>
    <dgm:cxn modelId="{6E466B44-56E3-4744-BAE3-80218F407D9E}" type="presParOf" srcId="{12B90D02-9493-447F-9082-1977025A2F95}" destId="{71063150-6F13-4A14-AEA1-DA453DEAA8C1}" srcOrd="1" destOrd="0" presId="urn:microsoft.com/office/officeart/2005/8/layout/hList9"/>
    <dgm:cxn modelId="{7750BDB6-271B-408C-ACDB-AC5B8F382C28}" type="presParOf" srcId="{1F89A158-8D06-4630-BAA3-8839377C30B3}" destId="{1F77FFC2-ECA9-4DEE-B3E1-365D3996926D}" srcOrd="4" destOrd="0" presId="urn:microsoft.com/office/officeart/2005/8/layout/hList9"/>
    <dgm:cxn modelId="{9833DF4F-CB9E-4F79-A5DD-6B8201FCA6A8}" type="presParOf" srcId="{1F77FFC2-ECA9-4DEE-B3E1-365D3996926D}" destId="{D41D17F6-C1A5-45AC-A35D-E0B627D83FA5}" srcOrd="0" destOrd="0" presId="urn:microsoft.com/office/officeart/2005/8/layout/hList9"/>
    <dgm:cxn modelId="{AAE0973B-AA35-4D8C-87D4-632AD59B6E07}" type="presParOf" srcId="{1F77FFC2-ECA9-4DEE-B3E1-365D3996926D}" destId="{4284830C-DF17-43D1-B385-1BF356E28071}" srcOrd="1" destOrd="0" presId="urn:microsoft.com/office/officeart/2005/8/layout/hList9"/>
    <dgm:cxn modelId="{9272A699-537E-4420-8562-3EEFF78465C0}" type="presParOf" srcId="{B2BC040E-BCA1-4798-9DDF-BF6F62C35719}" destId="{C93507C9-9BA3-40E2-A827-BA86E4C9C3F5}" srcOrd="2" destOrd="0" presId="urn:microsoft.com/office/officeart/2005/8/layout/hList9"/>
    <dgm:cxn modelId="{1967EC4E-6799-4609-9D92-B7A065923CE0}" type="presParOf" srcId="{B2BC040E-BCA1-4798-9DDF-BF6F62C35719}" destId="{97A9EA2A-73B3-47FF-A4FB-11886701B717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29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1333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872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8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39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90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192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9742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158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01261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9747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E25B8E0-2DEE-4D88-9198-C1835FCF8D1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1D1D0EB-750A-44EB-B59E-854F9464569E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98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DDF7FFF-0F96-434D-B233-1500E2EBE36B}"/>
              </a:ext>
            </a:extLst>
          </p:cNvPr>
          <p:cNvSpPr txBox="1">
            <a:spLocks/>
          </p:cNvSpPr>
          <p:nvPr/>
        </p:nvSpPr>
        <p:spPr>
          <a:xfrm>
            <a:off x="0" y="286602"/>
            <a:ext cx="12192000" cy="2016116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500" b="1" dirty="0">
                <a:solidFill>
                  <a:schemeClr val="tx1"/>
                </a:solidFill>
              </a:rPr>
              <a:t>Universidad Nacional Mayor de San Marcos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Facultad de Ingeniería de Sistemas e Informática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E.A.P Ingeniería de Sistemas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xmlns="" id="{D58BA332-C14F-4CEB-91E9-04C6890A8349}"/>
              </a:ext>
            </a:extLst>
          </p:cNvPr>
          <p:cNvSpPr txBox="1">
            <a:spLocks/>
          </p:cNvSpPr>
          <p:nvPr/>
        </p:nvSpPr>
        <p:spPr>
          <a:xfrm>
            <a:off x="0" y="2024611"/>
            <a:ext cx="12192000" cy="2808777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6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FUNDAMENTOS DE LA INTELIGENCIA ARTIFICIAL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ADFD8095-0128-4120-8304-E3ED14BEEFE2}"/>
              </a:ext>
            </a:extLst>
          </p:cNvPr>
          <p:cNvSpPr txBox="1">
            <a:spLocks/>
          </p:cNvSpPr>
          <p:nvPr/>
        </p:nvSpPr>
        <p:spPr>
          <a:xfrm>
            <a:off x="0" y="4555281"/>
            <a:ext cx="12192000" cy="20161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400" i="1" dirty="0"/>
              <a:t>Inteligencia artificial</a:t>
            </a:r>
            <a:r>
              <a:rPr lang="es-PE" sz="4400" dirty="0"/>
              <a:t/>
            </a:r>
            <a:br>
              <a:rPr lang="es-PE" sz="4400" dirty="0"/>
            </a:br>
            <a:r>
              <a:rPr lang="es-PE" sz="3200" dirty="0">
                <a:solidFill>
                  <a:schemeClr val="bg1"/>
                </a:solidFill>
              </a:rPr>
              <a:t>D</a:t>
            </a:r>
            <a:endParaRPr lang="es-PE" sz="4400" dirty="0">
              <a:solidFill>
                <a:schemeClr val="bg1"/>
              </a:solidFill>
            </a:endParaRPr>
          </a:p>
          <a:p>
            <a:pPr algn="ctr"/>
            <a:r>
              <a:rPr lang="es-PE" sz="4400" dirty="0"/>
              <a:t>2018 - II</a:t>
            </a:r>
          </a:p>
        </p:txBody>
      </p:sp>
    </p:spTree>
    <p:extLst>
      <p:ext uri="{BB962C8B-B14F-4D97-AF65-F5344CB8AC3E}">
        <p14:creationId xmlns:p14="http://schemas.microsoft.com/office/powerpoint/2010/main" val="144690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812780" cy="7649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b="1"/>
              <a:t>Inteligencia artificial</a:t>
            </a:r>
            <a:endParaRPr lang="es-PE" b="1" dirty="0"/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xmlns="" id="{CC4B542E-EF03-47E4-A52E-EE94546BB365}"/>
              </a:ext>
            </a:extLst>
          </p:cNvPr>
          <p:cNvGrpSpPr/>
          <p:nvPr/>
        </p:nvGrpSpPr>
        <p:grpSpPr>
          <a:xfrm>
            <a:off x="1116330" y="1139356"/>
            <a:ext cx="9951720" cy="2038975"/>
            <a:chOff x="1556362" y="1645920"/>
            <a:chExt cx="9951720" cy="203897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xmlns="" id="{CCA19151-7F29-43BE-B34D-92AB8D23135F}"/>
                </a:ext>
              </a:extLst>
            </p:cNvPr>
            <p:cNvSpPr/>
            <p:nvPr/>
          </p:nvSpPr>
          <p:spPr>
            <a:xfrm>
              <a:off x="1556362" y="2410877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MÁQUINA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xmlns="" id="{4CE68F34-F7EB-4A30-8D80-9F732BEE5A78}"/>
                </a:ext>
              </a:extLst>
            </p:cNvPr>
            <p:cNvSpPr/>
            <p:nvPr/>
          </p:nvSpPr>
          <p:spPr>
            <a:xfrm>
              <a:off x="4610100" y="2410877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COGNICIÓN</a:t>
              </a:r>
            </a:p>
          </p:txBody>
        </p:sp>
        <p:sp>
          <p:nvSpPr>
            <p:cNvPr id="6" name="Nube 5">
              <a:extLst>
                <a:ext uri="{FF2B5EF4-FFF2-40B4-BE49-F238E27FC236}">
                  <a16:creationId xmlns:a16="http://schemas.microsoft.com/office/drawing/2014/main" xmlns="" id="{C0D496B1-A932-4350-B4FD-B8516A88948E}"/>
                </a:ext>
              </a:extLst>
            </p:cNvPr>
            <p:cNvSpPr/>
            <p:nvPr/>
          </p:nvSpPr>
          <p:spPr>
            <a:xfrm>
              <a:off x="8435340" y="1645920"/>
              <a:ext cx="3063240" cy="764957"/>
            </a:xfrm>
            <a:prstGeom prst="cloud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>
                  <a:latin typeface="Comic Sans MS" panose="030F0702030302020204" pitchFamily="66" charset="0"/>
                </a:rPr>
                <a:t>APRENDER</a:t>
              </a:r>
            </a:p>
          </p:txBody>
        </p:sp>
        <p:sp>
          <p:nvSpPr>
            <p:cNvPr id="7" name="Nube 6">
              <a:extLst>
                <a:ext uri="{FF2B5EF4-FFF2-40B4-BE49-F238E27FC236}">
                  <a16:creationId xmlns:a16="http://schemas.microsoft.com/office/drawing/2014/main" xmlns="" id="{05325AD1-2F24-442C-8E86-4D584C826F4A}"/>
                </a:ext>
              </a:extLst>
            </p:cNvPr>
            <p:cNvSpPr/>
            <p:nvPr/>
          </p:nvSpPr>
          <p:spPr>
            <a:xfrm>
              <a:off x="8444842" y="2919938"/>
              <a:ext cx="3063240" cy="764957"/>
            </a:xfrm>
            <a:prstGeom prst="cloud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>
                  <a:latin typeface="Comic Sans MS" panose="030F0702030302020204" pitchFamily="66" charset="0"/>
                </a:rPr>
                <a:t>RESOLVER PROBLEMAS</a:t>
              </a:r>
            </a:p>
          </p:txBody>
        </p:sp>
        <p:cxnSp>
          <p:nvCxnSpPr>
            <p:cNvPr id="9" name="Conector recto de flecha 8">
              <a:extLst>
                <a:ext uri="{FF2B5EF4-FFF2-40B4-BE49-F238E27FC236}">
                  <a16:creationId xmlns:a16="http://schemas.microsoft.com/office/drawing/2014/main" xmlns="" id="{2F410746-4FA3-4383-BC5D-842510BA0E0F}"/>
                </a:ext>
              </a:extLst>
            </p:cNvPr>
            <p:cNvCxnSpPr>
              <a:cxnSpLocks/>
              <a:stCxn id="4" idx="3"/>
              <a:endCxn id="5" idx="1"/>
            </p:cNvCxnSpPr>
            <p:nvPr/>
          </p:nvCxnSpPr>
          <p:spPr>
            <a:xfrm>
              <a:off x="3819502" y="2708057"/>
              <a:ext cx="790598" cy="0"/>
            </a:xfrm>
            <a:prstGeom prst="straightConnector1">
              <a:avLst/>
            </a:prstGeom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3" name="Conector recto de flecha 12">
              <a:extLst>
                <a:ext uri="{FF2B5EF4-FFF2-40B4-BE49-F238E27FC236}">
                  <a16:creationId xmlns:a16="http://schemas.microsoft.com/office/drawing/2014/main" xmlns="" id="{9A5530A7-CCAE-4A60-92CD-5243216ABD92}"/>
                </a:ext>
              </a:extLst>
            </p:cNvPr>
            <p:cNvCxnSpPr>
              <a:cxnSpLocks/>
              <a:stCxn id="5" idx="3"/>
              <a:endCxn id="6" idx="2"/>
            </p:cNvCxnSpPr>
            <p:nvPr/>
          </p:nvCxnSpPr>
          <p:spPr>
            <a:xfrm flipV="1">
              <a:off x="6873240" y="2028399"/>
              <a:ext cx="1571602" cy="679658"/>
            </a:xfrm>
            <a:prstGeom prst="straightConnector1">
              <a:avLst/>
            </a:prstGeom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xmlns="" id="{94112B5A-BC5F-45CF-BD30-AFC05EFD21F5}"/>
                </a:ext>
              </a:extLst>
            </p:cNvPr>
            <p:cNvCxnSpPr>
              <a:cxnSpLocks/>
              <a:stCxn id="5" idx="3"/>
              <a:endCxn id="7" idx="2"/>
            </p:cNvCxnSpPr>
            <p:nvPr/>
          </p:nvCxnSpPr>
          <p:spPr>
            <a:xfrm>
              <a:off x="6873240" y="2708057"/>
              <a:ext cx="1581104" cy="594360"/>
            </a:xfrm>
            <a:prstGeom prst="straightConnector1">
              <a:avLst/>
            </a:prstGeom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26" name="CuadroTexto 25">
            <a:extLst>
              <a:ext uri="{FF2B5EF4-FFF2-40B4-BE49-F238E27FC236}">
                <a16:creationId xmlns:a16="http://schemas.microsoft.com/office/drawing/2014/main" xmlns="" id="{103A6DA9-CECF-4248-A44F-E59F6BED58A3}"/>
              </a:ext>
            </a:extLst>
          </p:cNvPr>
          <p:cNvSpPr txBox="1"/>
          <p:nvPr/>
        </p:nvSpPr>
        <p:spPr>
          <a:xfrm>
            <a:off x="8014312" y="3974787"/>
            <a:ext cx="24126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000" dirty="0"/>
              <a:t>Según </a:t>
            </a:r>
            <a:r>
              <a:rPr lang="es-PE" sz="2000" dirty="0" err="1"/>
              <a:t>Takeyas</a:t>
            </a:r>
            <a:r>
              <a:rPr lang="es-PE" sz="2000" dirty="0"/>
              <a:t> (2007)</a:t>
            </a:r>
          </a:p>
          <a:p>
            <a:pPr marL="342900" indent="-342900">
              <a:buFontTx/>
              <a:buChar char="-"/>
            </a:pPr>
            <a:r>
              <a:rPr lang="es-PE" sz="2000" dirty="0"/>
              <a:t>Razonamiento</a:t>
            </a:r>
          </a:p>
          <a:p>
            <a:pPr marL="342900" indent="-342900">
              <a:buFontTx/>
              <a:buChar char="-"/>
            </a:pPr>
            <a:r>
              <a:rPr lang="es-PE" sz="2000" dirty="0"/>
              <a:t>Conducta</a:t>
            </a:r>
          </a:p>
        </p:txBody>
      </p:sp>
      <p:graphicFrame>
        <p:nvGraphicFramePr>
          <p:cNvPr id="28" name="Diagrama 27">
            <a:extLst>
              <a:ext uri="{FF2B5EF4-FFF2-40B4-BE49-F238E27FC236}">
                <a16:creationId xmlns:a16="http://schemas.microsoft.com/office/drawing/2014/main" xmlns="" id="{07D023D6-F198-4225-950A-1EF89B181D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5577583"/>
              </p:ext>
            </p:extLst>
          </p:nvPr>
        </p:nvGraphicFramePr>
        <p:xfrm>
          <a:off x="2259843" y="2335901"/>
          <a:ext cx="4692355" cy="3936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973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812780" cy="7649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b="1" dirty="0"/>
              <a:t>Máquina inteligente</a:t>
            </a:r>
          </a:p>
        </p:txBody>
      </p:sp>
      <p:pic>
        <p:nvPicPr>
          <p:cNvPr id="1026" name="Picture 2" descr="Imagen relacionada">
            <a:extLst>
              <a:ext uri="{FF2B5EF4-FFF2-40B4-BE49-F238E27FC236}">
                <a16:creationId xmlns:a16="http://schemas.microsoft.com/office/drawing/2014/main" xmlns="" id="{EE7E94E0-37B9-4D5D-B3D1-4CD208A1F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515" y="2165856"/>
            <a:ext cx="3812784" cy="2520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4" name="Grupo 33">
            <a:extLst>
              <a:ext uri="{FF2B5EF4-FFF2-40B4-BE49-F238E27FC236}">
                <a16:creationId xmlns:a16="http://schemas.microsoft.com/office/drawing/2014/main" xmlns="" id="{932A8505-F319-453C-B0D2-048BADFA86DF}"/>
              </a:ext>
            </a:extLst>
          </p:cNvPr>
          <p:cNvGrpSpPr/>
          <p:nvPr/>
        </p:nvGrpSpPr>
        <p:grpSpPr>
          <a:xfrm>
            <a:off x="6092190" y="1783165"/>
            <a:ext cx="5261171" cy="3291669"/>
            <a:chOff x="6513634" y="1594485"/>
            <a:chExt cx="5261171" cy="3291669"/>
          </a:xfrm>
        </p:grpSpPr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xmlns="" id="{E01D36A7-F444-4A41-9A0D-556A39C2A6F5}"/>
                </a:ext>
              </a:extLst>
            </p:cNvPr>
            <p:cNvGrpSpPr/>
            <p:nvPr/>
          </p:nvGrpSpPr>
          <p:grpSpPr>
            <a:xfrm>
              <a:off x="6513634" y="1594485"/>
              <a:ext cx="2263140" cy="2697309"/>
              <a:chOff x="7957162" y="-851961"/>
              <a:chExt cx="2263140" cy="2697309"/>
            </a:xfrm>
          </p:grpSpPr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xmlns="" id="{4B9C94EE-95C6-420C-8381-3114B36EB50B}"/>
                  </a:ext>
                </a:extLst>
              </p:cNvPr>
              <p:cNvSpPr/>
              <p:nvPr/>
            </p:nvSpPr>
            <p:spPr>
              <a:xfrm>
                <a:off x="7957162" y="-851961"/>
                <a:ext cx="2263140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SISTEMAS</a:t>
                </a:r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xmlns="" id="{D6B0B863-2315-487B-8F77-230E81A43E91}"/>
                  </a:ext>
                </a:extLst>
              </p:cNvPr>
              <p:cNvSpPr/>
              <p:nvPr/>
            </p:nvSpPr>
            <p:spPr>
              <a:xfrm>
                <a:off x="7957162" y="493708"/>
                <a:ext cx="2263140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INTELIGENCIA HUMANA</a:t>
                </a:r>
              </a:p>
            </p:txBody>
          </p:sp>
          <p:cxnSp>
            <p:nvCxnSpPr>
              <p:cNvPr id="20" name="Conector recto de flecha 19">
                <a:extLst>
                  <a:ext uri="{FF2B5EF4-FFF2-40B4-BE49-F238E27FC236}">
                    <a16:creationId xmlns:a16="http://schemas.microsoft.com/office/drawing/2014/main" xmlns="" id="{668F83C4-3D04-407D-A51F-05074B0484EA}"/>
                  </a:ext>
                </a:extLst>
              </p:cNvPr>
              <p:cNvCxnSpPr>
                <a:cxnSpLocks/>
                <a:stCxn id="15" idx="2"/>
                <a:endCxn id="17" idx="0"/>
              </p:cNvCxnSpPr>
              <p:nvPr/>
            </p:nvCxnSpPr>
            <p:spPr>
              <a:xfrm>
                <a:off x="9088732" y="-257601"/>
                <a:ext cx="0" cy="751309"/>
              </a:xfrm>
              <a:prstGeom prst="straightConnector1">
                <a:avLst/>
              </a:prstGeom>
              <a:ln w="2857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1" name="Conector recto de flecha 20">
                <a:extLst>
                  <a:ext uri="{FF2B5EF4-FFF2-40B4-BE49-F238E27FC236}">
                    <a16:creationId xmlns:a16="http://schemas.microsoft.com/office/drawing/2014/main" xmlns="" id="{5E4A86B6-1EBA-4082-B3CB-F953FD61FDC2}"/>
                  </a:ext>
                </a:extLst>
              </p:cNvPr>
              <p:cNvCxnSpPr>
                <a:cxnSpLocks/>
                <a:stCxn id="17" idx="2"/>
                <a:endCxn id="29" idx="0"/>
              </p:cNvCxnSpPr>
              <p:nvPr/>
            </p:nvCxnSpPr>
            <p:spPr>
              <a:xfrm>
                <a:off x="9088732" y="1088068"/>
                <a:ext cx="0" cy="757280"/>
              </a:xfrm>
              <a:prstGeom prst="straightConnector1">
                <a:avLst/>
              </a:prstGeom>
              <a:ln w="2857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xmlns="" id="{34C95916-50FE-402C-8DB4-9D23A44FF523}"/>
                </a:ext>
              </a:extLst>
            </p:cNvPr>
            <p:cNvSpPr/>
            <p:nvPr/>
          </p:nvSpPr>
          <p:spPr>
            <a:xfrm>
              <a:off x="6513634" y="4291794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OBJETIVO CONCRETO</a:t>
              </a: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xmlns="" id="{2A2F6270-82FB-47AF-94A7-E0005EDCFA80}"/>
                </a:ext>
              </a:extLst>
            </p:cNvPr>
            <p:cNvSpPr/>
            <p:nvPr/>
          </p:nvSpPr>
          <p:spPr>
            <a:xfrm>
              <a:off x="9511665" y="2940154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RACIONALIDAD</a:t>
              </a:r>
            </a:p>
          </p:txBody>
        </p:sp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xmlns="" id="{E004D7C4-4CBA-4F0E-8DD6-5EB8970C2305}"/>
                </a:ext>
              </a:extLst>
            </p:cNvPr>
            <p:cNvSpPr txBox="1"/>
            <p:nvPr/>
          </p:nvSpPr>
          <p:spPr>
            <a:xfrm>
              <a:off x="8994178" y="30526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dirty="0"/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3146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812780" cy="131368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b="1" dirty="0"/>
              <a:t>Diferencia entre sistemas operacionales y sistemas inteligentes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5C1B7597-2958-4BFE-9EB2-99FF66A15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232773"/>
              </p:ext>
            </p:extLst>
          </p:nvPr>
        </p:nvGraphicFramePr>
        <p:xfrm>
          <a:off x="2028190" y="2411306"/>
          <a:ext cx="8128001" cy="2839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1514457998"/>
                    </a:ext>
                  </a:extLst>
                </a:gridCol>
                <a:gridCol w="2148105">
                  <a:extLst>
                    <a:ext uri="{9D8B030D-6E8A-4147-A177-3AD203B41FA5}">
                      <a16:colId xmlns:a16="http://schemas.microsoft.com/office/drawing/2014/main" xmlns="" val="3536596065"/>
                    </a:ext>
                  </a:extLst>
                </a:gridCol>
                <a:gridCol w="1973948">
                  <a:extLst>
                    <a:ext uri="{9D8B030D-6E8A-4147-A177-3AD203B41FA5}">
                      <a16:colId xmlns:a16="http://schemas.microsoft.com/office/drawing/2014/main" xmlns="" val="488682364"/>
                    </a:ext>
                  </a:extLst>
                </a:gridCol>
                <a:gridCol w="1973948">
                  <a:extLst>
                    <a:ext uri="{9D8B030D-6E8A-4147-A177-3AD203B41FA5}">
                      <a16:colId xmlns:a16="http://schemas.microsoft.com/office/drawing/2014/main" xmlns="" val="119253612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PE" b="1" dirty="0">
                          <a:solidFill>
                            <a:schemeClr val="tx1"/>
                          </a:solidFill>
                        </a:rPr>
                        <a:t>SISTEMAS OPERACIONALES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PE" b="1" dirty="0">
                          <a:solidFill>
                            <a:schemeClr val="tx1"/>
                          </a:solidFill>
                        </a:rPr>
                        <a:t>SISTEMAS INTELIGENTES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449798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just"/>
                      <a:r>
                        <a:rPr lang="es-PE" dirty="0"/>
                        <a:t>Conjunto de programas que administran los recursos de una computadora.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s-PE" dirty="0"/>
                        <a:t>Programa con características de la inteligencia humana o animal.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95256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just"/>
                      <a:r>
                        <a:rPr lang="es-PE" dirty="0"/>
                        <a:t>Gestiona, administra y optimiza procesos internos.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s-PE" dirty="0"/>
                        <a:t>Durante su existencia, aprende de su experiencia.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2679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Teléfono móvil</a:t>
                      </a:r>
                    </a:p>
                    <a:p>
                      <a:pPr algn="ctr"/>
                      <a:r>
                        <a:rPr lang="es-PE" dirty="0" err="1"/>
                        <a:t>Tablets</a:t>
                      </a:r>
                      <a:endParaRPr lang="es-PE" dirty="0"/>
                    </a:p>
                    <a:p>
                      <a:pPr algn="ctr"/>
                      <a:r>
                        <a:rPr lang="es-PE" dirty="0"/>
                        <a:t>Smartphones</a:t>
                      </a:r>
                    </a:p>
                    <a:p>
                      <a:pPr algn="ctr"/>
                      <a:r>
                        <a:rPr lang="es-PE" dirty="0"/>
                        <a:t>Reproductores DVD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Ordenadores</a:t>
                      </a:r>
                    </a:p>
                    <a:p>
                      <a:pPr algn="ctr"/>
                      <a:r>
                        <a:rPr lang="es-PE" dirty="0"/>
                        <a:t>Televisores</a:t>
                      </a:r>
                    </a:p>
                    <a:p>
                      <a:pPr algn="ctr"/>
                      <a:r>
                        <a:rPr lang="es-PE" dirty="0"/>
                        <a:t>Cajeros automáticos</a:t>
                      </a:r>
                    </a:p>
                    <a:p>
                      <a:pPr algn="ctr"/>
                      <a:r>
                        <a:rPr lang="es-PE" dirty="0"/>
                        <a:t>Coches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Robot</a:t>
                      </a:r>
                    </a:p>
                    <a:p>
                      <a:pPr algn="ctr"/>
                      <a:r>
                        <a:rPr lang="es-PE" dirty="0"/>
                        <a:t>Máquina</a:t>
                      </a:r>
                    </a:p>
                    <a:p>
                      <a:pPr algn="ctr"/>
                      <a:r>
                        <a:rPr lang="es-PE" dirty="0"/>
                        <a:t>Proceso informático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Auto inteligente</a:t>
                      </a:r>
                    </a:p>
                    <a:p>
                      <a:pPr algn="ctr"/>
                      <a:r>
                        <a:rPr lang="es-PE" dirty="0"/>
                        <a:t>Comunicación electrónica</a:t>
                      </a:r>
                    </a:p>
                    <a:p>
                      <a:pPr algn="ctr"/>
                      <a:r>
                        <a:rPr lang="es-PE" dirty="0"/>
                        <a:t>Software antivirus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7493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051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7649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b="1" dirty="0"/>
              <a:t>Aplicaciones en la industria y servicios</a:t>
            </a:r>
          </a:p>
        </p:txBody>
      </p:sp>
      <p:pic>
        <p:nvPicPr>
          <p:cNvPr id="1026" name="Picture 2" descr="Inteligencia artificial">
            <a:extLst>
              <a:ext uri="{FF2B5EF4-FFF2-40B4-BE49-F238E27FC236}">
                <a16:creationId xmlns:a16="http://schemas.microsoft.com/office/drawing/2014/main" xmlns="" id="{B77F7DA1-1669-4577-BBB6-7923418CB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543" y="1282566"/>
            <a:ext cx="3538287" cy="4587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97566A95-1017-4231-ADF6-8450562B30B7}"/>
              </a:ext>
            </a:extLst>
          </p:cNvPr>
          <p:cNvSpPr txBox="1"/>
          <p:nvPr/>
        </p:nvSpPr>
        <p:spPr>
          <a:xfrm>
            <a:off x="1359921" y="5822419"/>
            <a:ext cx="428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000" dirty="0"/>
              <a:t>Sistemas de calidad con visión artificial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31493511-1068-4D19-813D-27240C497E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0770" y="2163303"/>
            <a:ext cx="4345903" cy="260049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19221CA0-E6D8-4ABB-A3BD-7CF88E7E0057}"/>
              </a:ext>
            </a:extLst>
          </p:cNvPr>
          <p:cNvSpPr txBox="1"/>
          <p:nvPr/>
        </p:nvSpPr>
        <p:spPr>
          <a:xfrm>
            <a:off x="6192956" y="4761201"/>
            <a:ext cx="42815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000" dirty="0"/>
              <a:t>Sistemas de detección a través de drones</a:t>
            </a:r>
          </a:p>
        </p:txBody>
      </p:sp>
    </p:spTree>
    <p:extLst>
      <p:ext uri="{BB962C8B-B14F-4D97-AF65-F5344CB8AC3E}">
        <p14:creationId xmlns:p14="http://schemas.microsoft.com/office/powerpoint/2010/main" val="367386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7649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b="1" dirty="0"/>
              <a:t>Test de Turing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19221CA0-E6D8-4ABB-A3BD-7CF88E7E0057}"/>
              </a:ext>
            </a:extLst>
          </p:cNvPr>
          <p:cNvSpPr txBox="1"/>
          <p:nvPr/>
        </p:nvSpPr>
        <p:spPr>
          <a:xfrm>
            <a:off x="5826106" y="4270903"/>
            <a:ext cx="51549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000" dirty="0"/>
              <a:t>El evaluador sabría que uno de los participantes de la conversación es una máquina.</a:t>
            </a:r>
          </a:p>
          <a:p>
            <a:pPr algn="just"/>
            <a:r>
              <a:rPr lang="es-PE" sz="2000" dirty="0"/>
              <a:t>En el caso de que el evaluador no pueda distinguir entre el humano y la máquina, la máquina habría pasado la prueba.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xmlns="" id="{42BD14F7-25BA-42AB-A494-7455427AB42E}"/>
              </a:ext>
            </a:extLst>
          </p:cNvPr>
          <p:cNvGrpSpPr/>
          <p:nvPr/>
        </p:nvGrpSpPr>
        <p:grpSpPr>
          <a:xfrm>
            <a:off x="1645278" y="1387782"/>
            <a:ext cx="3851492" cy="4514337"/>
            <a:chOff x="1574940" y="1387782"/>
            <a:chExt cx="3851492" cy="4514337"/>
          </a:xfrm>
        </p:grpSpPr>
        <p:pic>
          <p:nvPicPr>
            <p:cNvPr id="4" name="Imagen 3">
              <a:extLst>
                <a:ext uri="{FF2B5EF4-FFF2-40B4-BE49-F238E27FC236}">
                  <a16:creationId xmlns:a16="http://schemas.microsoft.com/office/drawing/2014/main" xmlns="" id="{AF4CCB40-7D8F-41C8-B1C4-ED7736FFBA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1778" r="4012" b="61431"/>
            <a:stretch/>
          </p:blipFill>
          <p:spPr>
            <a:xfrm>
              <a:off x="1574940" y="1387782"/>
              <a:ext cx="3851492" cy="2257926"/>
            </a:xfrm>
            <a:prstGeom prst="rect">
              <a:avLst/>
            </a:prstGeom>
          </p:spPr>
        </p:pic>
        <p:pic>
          <p:nvPicPr>
            <p:cNvPr id="2050" name="Picture 2" descr="https://upload.wikimedia.org/wikipedia/commons/e/e4/Turing_Test_version_3.png">
              <a:extLst>
                <a:ext uri="{FF2B5EF4-FFF2-40B4-BE49-F238E27FC236}">
                  <a16:creationId xmlns:a16="http://schemas.microsoft.com/office/drawing/2014/main" xmlns="" id="{F282EE73-1506-492A-A2F2-6275CEEEFF4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000" b="11849"/>
            <a:stretch/>
          </p:blipFill>
          <p:spPr bwMode="auto">
            <a:xfrm>
              <a:off x="1574940" y="3644193"/>
              <a:ext cx="3851492" cy="2257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6" name="Picture 2" descr="Resultado de imagen para test de turing">
            <a:extLst>
              <a:ext uri="{FF2B5EF4-FFF2-40B4-BE49-F238E27FC236}">
                <a16:creationId xmlns:a16="http://schemas.microsoft.com/office/drawing/2014/main" xmlns="" id="{AB5C1BA3-DBF9-49DE-9D27-285112023E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81"/>
          <a:stretch/>
        </p:blipFill>
        <p:spPr bwMode="auto">
          <a:xfrm>
            <a:off x="6260472" y="202956"/>
            <a:ext cx="4286250" cy="404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1116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205</TotalTime>
  <Words>180</Words>
  <Application>Microsoft Office PowerPoint</Application>
  <PresentationFormat>Panorámica</PresentationFormat>
  <Paragraphs>50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Comic Sans MS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Arteaga Bonelli</dc:creator>
  <cp:lastModifiedBy>PERCY</cp:lastModifiedBy>
  <cp:revision>24</cp:revision>
  <dcterms:created xsi:type="dcterms:W3CDTF">2018-08-15T03:45:03Z</dcterms:created>
  <dcterms:modified xsi:type="dcterms:W3CDTF">2018-08-20T04:12:24Z</dcterms:modified>
</cp:coreProperties>
</file>