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85D72114-C9CC-44F9-A76C-C8D23E27C832}">
          <p14:sldIdLst>
            <p14:sldId id="256"/>
            <p14:sldId id="257"/>
            <p14:sldId id="258"/>
            <p14:sldId id="259"/>
            <p14:sldId id="260"/>
            <p14:sldId id="26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20LAB303-XXE" initials="F" lastIdx="1" clrIdx="0">
    <p:extLst>
      <p:ext uri="{19B8F6BF-5375-455C-9EA6-DF929625EA0E}">
        <p15:presenceInfo xmlns:p15="http://schemas.microsoft.com/office/powerpoint/2012/main" userId="F20LAB303-XX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11-30T10:03:41.335" idx="1">
    <p:pos x="10" y="10"/>
    <p:text/>
    <p:extLst>
      <p:ext uri="{C676402C-5697-4E1C-873F-D02D1690AC5C}">
        <p15:threadingInfo xmlns:p15="http://schemas.microsoft.com/office/powerpoint/2012/main" timeZoneBias="27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B5B3A-7702-47A7-91EC-C9D14B1B41DD}" type="datetimeFigureOut">
              <a:rPr lang="es-PE" smtClean="0"/>
              <a:t>5/11/2018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12A7C-F26B-425C-9484-AAD30F67664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50062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B5B3A-7702-47A7-91EC-C9D14B1B41DD}" type="datetimeFigureOut">
              <a:rPr lang="es-PE" smtClean="0"/>
              <a:t>5/11/2018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12A7C-F26B-425C-9484-AAD30F67664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43775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B5B3A-7702-47A7-91EC-C9D14B1B41DD}" type="datetimeFigureOut">
              <a:rPr lang="es-PE" smtClean="0"/>
              <a:t>5/11/2018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12A7C-F26B-425C-9484-AAD30F67664D}" type="slidenum">
              <a:rPr lang="es-PE" smtClean="0"/>
              <a:t>‹Nº›</a:t>
            </a:fld>
            <a:endParaRPr lang="es-PE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30145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B5B3A-7702-47A7-91EC-C9D14B1B41DD}" type="datetimeFigureOut">
              <a:rPr lang="es-PE" smtClean="0"/>
              <a:t>5/11/2018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12A7C-F26B-425C-9484-AAD30F67664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92695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B5B3A-7702-47A7-91EC-C9D14B1B41DD}" type="datetimeFigureOut">
              <a:rPr lang="es-PE" smtClean="0"/>
              <a:t>5/11/2018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12A7C-F26B-425C-9484-AAD30F67664D}" type="slidenum">
              <a:rPr lang="es-PE" smtClean="0"/>
              <a:t>‹Nº›</a:t>
            </a:fld>
            <a:endParaRPr lang="es-PE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288799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B5B3A-7702-47A7-91EC-C9D14B1B41DD}" type="datetimeFigureOut">
              <a:rPr lang="es-PE" smtClean="0"/>
              <a:t>5/11/2018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12A7C-F26B-425C-9484-AAD30F67664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506066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B5B3A-7702-47A7-91EC-C9D14B1B41DD}" type="datetimeFigureOut">
              <a:rPr lang="es-PE" smtClean="0"/>
              <a:t>5/11/2018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12A7C-F26B-425C-9484-AAD30F67664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563666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B5B3A-7702-47A7-91EC-C9D14B1B41DD}" type="datetimeFigureOut">
              <a:rPr lang="es-PE" smtClean="0"/>
              <a:t>5/11/2018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12A7C-F26B-425C-9484-AAD30F67664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64857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B5B3A-7702-47A7-91EC-C9D14B1B41DD}" type="datetimeFigureOut">
              <a:rPr lang="es-PE" smtClean="0"/>
              <a:t>5/11/2018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12A7C-F26B-425C-9484-AAD30F67664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6949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B5B3A-7702-47A7-91EC-C9D14B1B41DD}" type="datetimeFigureOut">
              <a:rPr lang="es-PE" smtClean="0"/>
              <a:t>5/11/2018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12A7C-F26B-425C-9484-AAD30F67664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17701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B5B3A-7702-47A7-91EC-C9D14B1B41DD}" type="datetimeFigureOut">
              <a:rPr lang="es-PE" smtClean="0"/>
              <a:t>5/11/2018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12A7C-F26B-425C-9484-AAD30F67664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21421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B5B3A-7702-47A7-91EC-C9D14B1B41DD}" type="datetimeFigureOut">
              <a:rPr lang="es-PE" smtClean="0"/>
              <a:t>5/11/2018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12A7C-F26B-425C-9484-AAD30F67664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60966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B5B3A-7702-47A7-91EC-C9D14B1B41DD}" type="datetimeFigureOut">
              <a:rPr lang="es-PE" smtClean="0"/>
              <a:t>5/11/2018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12A7C-F26B-425C-9484-AAD30F67664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36218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B5B3A-7702-47A7-91EC-C9D14B1B41DD}" type="datetimeFigureOut">
              <a:rPr lang="es-PE" smtClean="0"/>
              <a:t>5/11/2018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12A7C-F26B-425C-9484-AAD30F67664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31497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B5B3A-7702-47A7-91EC-C9D14B1B41DD}" type="datetimeFigureOut">
              <a:rPr lang="es-PE" smtClean="0"/>
              <a:t>5/11/2018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12A7C-F26B-425C-9484-AAD30F67664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98197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B5B3A-7702-47A7-91EC-C9D14B1B41DD}" type="datetimeFigureOut">
              <a:rPr lang="es-PE" smtClean="0"/>
              <a:t>5/11/2018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12A7C-F26B-425C-9484-AAD30F67664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16329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B5B3A-7702-47A7-91EC-C9D14B1B41DD}" type="datetimeFigureOut">
              <a:rPr lang="es-PE" smtClean="0"/>
              <a:t>5/11/2018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6312A7C-F26B-425C-9484-AAD30F67664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7527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160736"/>
            <a:ext cx="7543800" cy="1524000"/>
          </a:xfrm>
        </p:spPr>
        <p:txBody>
          <a:bodyPr/>
          <a:lstStyle/>
          <a:p>
            <a:pPr algn="ctr"/>
            <a:r>
              <a:rPr lang="es-PE" sz="4800" b="1" dirty="0" smtClean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CALIDAD Y VALIDACIÓN DE SISTEMAS EXPERTOS</a:t>
            </a:r>
            <a:endParaRPr lang="es-PE" sz="4800" b="1" dirty="0">
              <a:ln w="22225">
                <a:solidFill>
                  <a:schemeClr val="tx1"/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979712" y="5156994"/>
            <a:ext cx="1865784" cy="570249"/>
          </a:xfrm>
        </p:spPr>
        <p:txBody>
          <a:bodyPr>
            <a:normAutofit fontScale="92500"/>
          </a:bodyPr>
          <a:lstStyle/>
          <a:p>
            <a:r>
              <a:rPr lang="es-PE" dirty="0" smtClean="0"/>
              <a:t>Grupo </a:t>
            </a:r>
            <a:r>
              <a:rPr lang="es-PE" dirty="0" smtClean="0"/>
              <a:t>2 </a:t>
            </a:r>
            <a:r>
              <a:rPr lang="es-PE" dirty="0" smtClean="0"/>
              <a:t>/ </a:t>
            </a:r>
            <a:r>
              <a:rPr lang="es-PE" dirty="0" smtClean="0"/>
              <a:t>2018-II</a:t>
            </a:r>
            <a:endParaRPr lang="es-PE" dirty="0"/>
          </a:p>
        </p:txBody>
      </p:sp>
      <p:sp>
        <p:nvSpPr>
          <p:cNvPr id="5" name="CuadroTexto 4"/>
          <p:cNvSpPr txBox="1"/>
          <p:nvPr/>
        </p:nvSpPr>
        <p:spPr>
          <a:xfrm>
            <a:off x="899592" y="3616712"/>
            <a:ext cx="33123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Aira</a:t>
            </a:r>
            <a:r>
              <a:rPr lang="es-ES" dirty="0" smtClean="0"/>
              <a:t> </a:t>
            </a:r>
            <a:r>
              <a:rPr lang="es-ES" dirty="0" err="1" smtClean="0"/>
              <a:t>Cespedes</a:t>
            </a:r>
            <a:r>
              <a:rPr lang="es-ES" dirty="0" smtClean="0"/>
              <a:t>, Francisco</a:t>
            </a:r>
          </a:p>
          <a:p>
            <a:r>
              <a:rPr lang="es-ES" dirty="0" smtClean="0"/>
              <a:t>Arteaga </a:t>
            </a:r>
            <a:r>
              <a:rPr lang="es-ES" dirty="0" err="1" smtClean="0"/>
              <a:t>Boneli</a:t>
            </a:r>
            <a:r>
              <a:rPr lang="es-ES" dirty="0" smtClean="0"/>
              <a:t>, Sergio</a:t>
            </a:r>
          </a:p>
          <a:p>
            <a:r>
              <a:rPr lang="es-ES" dirty="0" smtClean="0"/>
              <a:t>Rojas </a:t>
            </a:r>
            <a:r>
              <a:rPr lang="es-ES" dirty="0" err="1" smtClean="0"/>
              <a:t>Najarro</a:t>
            </a:r>
            <a:r>
              <a:rPr lang="es-ES" dirty="0" smtClean="0"/>
              <a:t>, Jair</a:t>
            </a:r>
          </a:p>
          <a:p>
            <a:r>
              <a:rPr lang="es-ES" dirty="0" smtClean="0"/>
              <a:t>Olarte </a:t>
            </a:r>
            <a:r>
              <a:rPr lang="es-ES" dirty="0" err="1" smtClean="0"/>
              <a:t>Rodriguez</a:t>
            </a:r>
            <a:r>
              <a:rPr lang="es-ES" dirty="0" smtClean="0"/>
              <a:t>, Eric</a:t>
            </a:r>
            <a:endParaRPr lang="es-ES" dirty="0"/>
          </a:p>
        </p:txBody>
      </p:sp>
      <p:pic>
        <p:nvPicPr>
          <p:cNvPr id="1026" name="Picture 2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2754676"/>
            <a:ext cx="2705071" cy="3462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870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764704"/>
            <a:ext cx="5904656" cy="1600200"/>
          </a:xfrm>
        </p:spPr>
        <p:txBody>
          <a:bodyPr>
            <a:noAutofit/>
          </a:bodyPr>
          <a:lstStyle/>
          <a:p>
            <a:r>
              <a:rPr lang="es-ES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PRINCIPALES ERRORES EN EL </a:t>
            </a:r>
            <a:r>
              <a:rPr lang="es-ES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DESARROLLO DE</a:t>
            </a:r>
            <a:br>
              <a:rPr lang="es-ES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</a:br>
            <a:r>
              <a:rPr lang="es-ES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UN SISTEMA EXPERTO</a:t>
            </a:r>
            <a:r>
              <a:rPr lang="es-ES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es-PE" b="1" dirty="0">
              <a:ln w="22225">
                <a:solidFill>
                  <a:schemeClr val="tx1"/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2996952"/>
            <a:ext cx="8229600" cy="2664296"/>
          </a:xfrm>
        </p:spPr>
        <p:txBody>
          <a:bodyPr>
            <a:normAutofit/>
          </a:bodyPr>
          <a:lstStyle/>
          <a:p>
            <a:pPr algn="just"/>
            <a:r>
              <a:rPr lang="es-PE" dirty="0" smtClean="0"/>
              <a:t>Entre los principales errores podemos notar que los errores en el conocimiento del experto es uno de los mas graves , ya que hace que su conocimiento sea incorrecto y malogra su propósito.</a:t>
            </a:r>
          </a:p>
          <a:p>
            <a:pPr algn="just"/>
            <a:r>
              <a:rPr lang="es-PE" dirty="0" smtClean="0"/>
              <a:t>Otro tipo de errores son los semánticos  que cometen los ingenieros de conocimiento y hacen que el especialista no conozca bien del tema.</a:t>
            </a:r>
          </a:p>
          <a:p>
            <a:pPr algn="just"/>
            <a:r>
              <a:rPr lang="es-PE" dirty="0" smtClean="0"/>
              <a:t>Errores de sintaxis , errores debido a conocimiento inexacto e incompleto, errores de reglas y hechos , y errores de lógica , hacen que el sistema no arroje los resultados esperados.</a:t>
            </a:r>
            <a:endParaRPr lang="es-PE" dirty="0"/>
          </a:p>
        </p:txBody>
      </p:sp>
      <p:pic>
        <p:nvPicPr>
          <p:cNvPr id="2052" name="Picture 4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14535"/>
            <a:ext cx="2500536" cy="2500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266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95698" y="712734"/>
            <a:ext cx="4968552" cy="1600200"/>
          </a:xfrm>
        </p:spPr>
        <p:txBody>
          <a:bodyPr>
            <a:normAutofit/>
          </a:bodyPr>
          <a:lstStyle/>
          <a:p>
            <a:r>
              <a:rPr lang="es-PE" b="1" dirty="0" smtClean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CALIDAD DE UN SISTEMA EXPERTO</a:t>
            </a:r>
            <a:endParaRPr lang="es-PE" b="1" dirty="0">
              <a:ln w="22225">
                <a:solidFill>
                  <a:schemeClr val="tx1"/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2348880"/>
            <a:ext cx="5344941" cy="4077072"/>
          </a:xfrm>
        </p:spPr>
        <p:txBody>
          <a:bodyPr>
            <a:normAutofit/>
          </a:bodyPr>
          <a:lstStyle/>
          <a:p>
            <a:pPr algn="just"/>
            <a:r>
              <a:rPr lang="es-PE" dirty="0" smtClean="0"/>
              <a:t>Para que un sistema experto se considere como tal , debe cumplir una serie de características : </a:t>
            </a:r>
          </a:p>
          <a:p>
            <a:pPr algn="just"/>
            <a:r>
              <a:rPr lang="es-PE" dirty="0" smtClean="0"/>
              <a:t>Debe  tener  conclusiones correctas, tener conclusiones   completas y congruentes,  que tenga conclusiones confiables , presenta mecanismos de seguridad , código compresible y comentado, debe presentar un desempeño adecuado , alta disponibilidad, y la base de  conocimiento verificada.</a:t>
            </a:r>
            <a:endParaRPr lang="es-PE" dirty="0"/>
          </a:p>
        </p:txBody>
      </p:sp>
      <p:pic>
        <p:nvPicPr>
          <p:cNvPr id="3074" name="Picture 2" descr="Resultado de imagen para calidad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934" y="1512834"/>
            <a:ext cx="3357642" cy="3357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083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063097"/>
            <a:ext cx="4896544" cy="1600200"/>
          </a:xfrm>
        </p:spPr>
        <p:txBody>
          <a:bodyPr>
            <a:noAutofit/>
          </a:bodyPr>
          <a:lstStyle/>
          <a:p>
            <a:r>
              <a:rPr lang="es-ES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FUNCIONALIDAD DE LOS </a:t>
            </a:r>
            <a:r>
              <a:rPr lang="es-ES" b="1" dirty="0" smtClean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SISTEMAS EXPERTOS</a:t>
            </a:r>
            <a:endParaRPr lang="es-PE" b="1" dirty="0">
              <a:ln w="22225">
                <a:solidFill>
                  <a:schemeClr val="tx1"/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3789040"/>
            <a:ext cx="5391147" cy="2232248"/>
          </a:xfrm>
        </p:spPr>
        <p:txBody>
          <a:bodyPr/>
          <a:lstStyle/>
          <a:p>
            <a:pPr algn="just"/>
            <a:r>
              <a:rPr lang="es-ES" dirty="0" smtClean="0"/>
              <a:t>Es la capacidad del sistema para hacer el trabajo para el cual fue destinado.</a:t>
            </a:r>
          </a:p>
          <a:p>
            <a:pPr algn="just"/>
            <a:r>
              <a:rPr lang="es-ES" dirty="0" smtClean="0"/>
              <a:t>Debe cubrir las expectativas para lo que fue construido , que sea confiable respecto a su funcionamiento , y además presenta unos medios de explicación, y permite el modulo                de adquisición de conocimiento.</a:t>
            </a:r>
            <a:endParaRPr lang="es-PE" dirty="0"/>
          </a:p>
        </p:txBody>
      </p:sp>
      <p:pic>
        <p:nvPicPr>
          <p:cNvPr id="4098" name="Picture 2" descr="Imagen relacionad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18839"/>
            <a:ext cx="4125951" cy="3670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551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764704"/>
            <a:ext cx="5616624" cy="1600200"/>
          </a:xfrm>
        </p:spPr>
        <p:txBody>
          <a:bodyPr>
            <a:normAutofit/>
          </a:bodyPr>
          <a:lstStyle/>
          <a:p>
            <a:r>
              <a:rPr lang="es-PE" b="1" dirty="0" smtClean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VALIDACIÓN DE SISTEMAS INTELIGENTES</a:t>
            </a:r>
            <a:endParaRPr lang="es-PE" b="1" dirty="0">
              <a:ln w="22225">
                <a:solidFill>
                  <a:schemeClr val="tx1"/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2708920"/>
            <a:ext cx="5616624" cy="1512168"/>
          </a:xfrm>
        </p:spPr>
        <p:txBody>
          <a:bodyPr/>
          <a:lstStyle/>
          <a:p>
            <a:r>
              <a:rPr lang="es-PE" dirty="0" smtClean="0"/>
              <a:t>Esto se logra encontrar presente en:</a:t>
            </a:r>
          </a:p>
          <a:p>
            <a:r>
              <a:rPr lang="es-PE" dirty="0" smtClean="0"/>
              <a:t>La adquisición de los conocimientos del sistema.</a:t>
            </a:r>
          </a:p>
          <a:p>
            <a:r>
              <a:rPr lang="es-PE" dirty="0" smtClean="0"/>
              <a:t>Y cuando el código de la base de conocimiento se consigue.</a:t>
            </a:r>
            <a:endParaRPr lang="es-PE" dirty="0"/>
          </a:p>
        </p:txBody>
      </p:sp>
      <p:pic>
        <p:nvPicPr>
          <p:cNvPr id="5122" name="Picture 2" descr="Resultado de imagen para ventaj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060848"/>
            <a:ext cx="2430100" cy="3355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094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04"/>
            <a:ext cx="6781800" cy="1600200"/>
          </a:xfrm>
        </p:spPr>
        <p:txBody>
          <a:bodyPr>
            <a:normAutofit/>
          </a:bodyPr>
          <a:lstStyle/>
          <a:p>
            <a:r>
              <a:rPr lang="es-PE" b="1" dirty="0" smtClean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MÉTODOS CUANTITATIVOS Y CUALITATIVOS DE VALIDACIÓN</a:t>
            </a:r>
            <a:endParaRPr lang="es-PE" b="1" dirty="0">
              <a:ln w="22225">
                <a:solidFill>
                  <a:schemeClr val="tx1"/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44008" y="2820517"/>
            <a:ext cx="4104456" cy="2496260"/>
          </a:xfrm>
        </p:spPr>
        <p:txBody>
          <a:bodyPr>
            <a:normAutofit/>
          </a:bodyPr>
          <a:lstStyle/>
          <a:p>
            <a:r>
              <a:rPr lang="es-PE" dirty="0" smtClean="0"/>
              <a:t>Los métodos cualitativos se logran identificar gracias a datos experimentales del experimento.</a:t>
            </a:r>
          </a:p>
          <a:p>
            <a:pPr marL="0" indent="0">
              <a:buNone/>
            </a:pPr>
            <a:endParaRPr lang="es-PE" dirty="0" smtClean="0"/>
          </a:p>
          <a:p>
            <a:r>
              <a:rPr lang="es-PE" dirty="0" smtClean="0"/>
              <a:t>Los métodos cualitativos se basan en el conocimiento heurístico del experto</a:t>
            </a:r>
            <a:endParaRPr lang="es-PE" dirty="0"/>
          </a:p>
        </p:txBody>
      </p:sp>
      <p:pic>
        <p:nvPicPr>
          <p:cNvPr id="6146" name="Picture 2" descr="Resultado de imagen para metodo cualitativo y cuantitativ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410" y="2636912"/>
            <a:ext cx="3990582" cy="286347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434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85</TotalTime>
  <Words>303</Words>
  <Application>Microsoft Office PowerPoint</Application>
  <PresentationFormat>Presentación en pantalla (4:3)</PresentationFormat>
  <Paragraphs>24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Faceta</vt:lpstr>
      <vt:lpstr>CALIDAD Y VALIDACIÓN DE SISTEMAS EXPERTOS</vt:lpstr>
      <vt:lpstr>PRINCIPALES ERRORES EN EL DESARROLLO DE UN SISTEMA EXPERTO.</vt:lpstr>
      <vt:lpstr>CALIDAD DE UN SISTEMA EXPERTO</vt:lpstr>
      <vt:lpstr>FUNCIONALIDAD DE LOS SISTEMAS EXPERTOS</vt:lpstr>
      <vt:lpstr>VALIDACIÓN DE SISTEMAS INTELIGENTES</vt:lpstr>
      <vt:lpstr>MÉTODOS CUANTITATIVOS Y CUALITATIVOS DE VALIDACIÓN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</cp:lastModifiedBy>
  <cp:revision>9</cp:revision>
  <dcterms:created xsi:type="dcterms:W3CDTF">2016-07-06T00:24:13Z</dcterms:created>
  <dcterms:modified xsi:type="dcterms:W3CDTF">2018-11-05T21:03:10Z</dcterms:modified>
</cp:coreProperties>
</file>