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5D72114-C9CC-44F9-A76C-C8D23E27C83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20LAB303-XXE" initials="F" lastIdx="1" clrIdx="0">
    <p:extLst>
      <p:ext uri="{19B8F6BF-5375-455C-9EA6-DF929625EA0E}">
        <p15:presenceInfo xmlns:p15="http://schemas.microsoft.com/office/powerpoint/2012/main" userId="F20LAB303-XX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30T10:03:41.335" idx="1">
    <p:pos x="10" y="10"/>
    <p:text/>
    <p:extLst>
      <p:ext uri="{C676402C-5697-4E1C-873F-D02D1690AC5C}">
        <p15:threadingInfo xmlns:p15="http://schemas.microsoft.com/office/powerpoint/2012/main" timeZoneBias="27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71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08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903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93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99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898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27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112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813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02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706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815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92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58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B5B3A-7702-47A7-91EC-C9D14B1B41DD}" type="datetimeFigureOut">
              <a:rPr lang="es-PE" smtClean="0"/>
              <a:t>11/11/2018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312A7C-F26B-425C-9484-AAD30F6766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2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0736"/>
            <a:ext cx="7543800" cy="1524000"/>
          </a:xfrm>
        </p:spPr>
        <p:txBody>
          <a:bodyPr/>
          <a:lstStyle/>
          <a:p>
            <a:pPr algn="ctr"/>
            <a:r>
              <a:rPr lang="es-PE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MACHINE LEARNING Y HEURÍSTICAS</a:t>
            </a:r>
            <a:endParaRPr lang="es-PE" sz="4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5156994"/>
            <a:ext cx="1865784" cy="570249"/>
          </a:xfrm>
        </p:spPr>
        <p:txBody>
          <a:bodyPr>
            <a:normAutofit fontScale="92500"/>
          </a:bodyPr>
          <a:lstStyle/>
          <a:p>
            <a:r>
              <a:rPr lang="es-PE" dirty="0" smtClean="0"/>
              <a:t>Grupo 2 / 2018-II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899592" y="36167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Aira</a:t>
            </a:r>
            <a:r>
              <a:rPr lang="es-ES" dirty="0" smtClean="0"/>
              <a:t> </a:t>
            </a:r>
            <a:r>
              <a:rPr lang="es-ES" dirty="0" err="1" smtClean="0"/>
              <a:t>Cespedes</a:t>
            </a:r>
            <a:r>
              <a:rPr lang="es-ES" dirty="0" smtClean="0"/>
              <a:t>, Francisco</a:t>
            </a:r>
          </a:p>
          <a:p>
            <a:r>
              <a:rPr lang="es-ES" dirty="0" smtClean="0"/>
              <a:t>Arteaga </a:t>
            </a:r>
            <a:r>
              <a:rPr lang="es-ES" dirty="0" err="1" smtClean="0"/>
              <a:t>Boneli</a:t>
            </a:r>
            <a:r>
              <a:rPr lang="es-ES" dirty="0" smtClean="0"/>
              <a:t>, Sergio</a:t>
            </a:r>
          </a:p>
          <a:p>
            <a:r>
              <a:rPr lang="es-ES" dirty="0" smtClean="0"/>
              <a:t>Rojas </a:t>
            </a:r>
            <a:r>
              <a:rPr lang="es-ES" dirty="0" err="1" smtClean="0"/>
              <a:t>Najarro</a:t>
            </a:r>
            <a:r>
              <a:rPr lang="es-ES" dirty="0" smtClean="0"/>
              <a:t>, Jair</a:t>
            </a:r>
          </a:p>
          <a:p>
            <a:r>
              <a:rPr lang="es-ES" dirty="0" smtClean="0"/>
              <a:t>Olarte </a:t>
            </a:r>
            <a:r>
              <a:rPr lang="es-ES" dirty="0" err="1" smtClean="0"/>
              <a:t>Rodriguez</a:t>
            </a:r>
            <a:r>
              <a:rPr lang="es-ES" dirty="0" smtClean="0"/>
              <a:t>, Eric</a:t>
            </a:r>
            <a:endParaRPr lang="es-ES" dirty="0"/>
          </a:p>
        </p:txBody>
      </p:sp>
      <p:pic>
        <p:nvPicPr>
          <p:cNvPr id="4" name="Picture 2" descr="Resultado de imagen para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57" y="2397823"/>
            <a:ext cx="2952328" cy="36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5904656" cy="1600200"/>
          </a:xfrm>
        </p:spPr>
        <p:txBody>
          <a:bodyPr>
            <a:noAutofit/>
          </a:bodyPr>
          <a:lstStyle/>
          <a:p>
            <a:r>
              <a:rPr lang="es-ES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INTRODUCCIÓN</a:t>
            </a:r>
            <a:br>
              <a:rPr lang="es-ES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es-PE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5916" y="1378038"/>
            <a:ext cx="5256584" cy="4824536"/>
          </a:xfrm>
        </p:spPr>
        <p:txBody>
          <a:bodyPr>
            <a:normAutofit fontScale="92500" lnSpcReduction="10000"/>
          </a:bodyPr>
          <a:lstStyle/>
          <a:p>
            <a:r>
              <a:rPr lang="es-PE" sz="2400" dirty="0"/>
              <a:t>El </a:t>
            </a:r>
            <a:r>
              <a:rPr lang="es-PE" sz="2400" i="1" dirty="0"/>
              <a:t>machine </a:t>
            </a:r>
            <a:r>
              <a:rPr lang="es-PE" sz="2400" i="1" dirty="0" err="1"/>
              <a:t>learning</a:t>
            </a:r>
            <a:r>
              <a:rPr lang="es-PE" sz="2400" i="1" dirty="0"/>
              <a:t>, </a:t>
            </a:r>
            <a:r>
              <a:rPr lang="es-PE" sz="2400" dirty="0"/>
              <a:t>conocido en español como aprendizaje automático o aprendizaje de máquina, nació como una idea ambiciosa de la IA en la década de los 60. Para ser más exactos, fue </a:t>
            </a:r>
            <a:r>
              <a:rPr lang="es-PE" sz="2400" b="1" dirty="0"/>
              <a:t>una </a:t>
            </a:r>
            <a:r>
              <a:rPr lang="es-PE" sz="2400" b="1" dirty="0" err="1"/>
              <a:t>subdisciplina</a:t>
            </a:r>
            <a:r>
              <a:rPr lang="es-PE" sz="2400" b="1" dirty="0"/>
              <a:t> de la IA, producto de las ciencias de la computación y las neurociencias.</a:t>
            </a:r>
            <a:endParaRPr lang="es-PE" sz="2400" dirty="0"/>
          </a:p>
          <a:p>
            <a:r>
              <a:rPr lang="es-PE" sz="2400" dirty="0"/>
              <a:t>Lo que esta rama pretendía estudiar era el reconocimiento de patrones (en los procesos de ingeniería, matemáticas, computación, etc.) y el aprendizaje por parte de las computadoras.</a:t>
            </a:r>
          </a:p>
          <a:p>
            <a:pPr algn="just"/>
            <a:endParaRPr lang="es-PE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1" y="1844824"/>
            <a:ext cx="3458815" cy="3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1320"/>
            <a:ext cx="4968552" cy="700042"/>
          </a:xfrm>
        </p:spPr>
        <p:txBody>
          <a:bodyPr>
            <a:normAutofit/>
          </a:bodyPr>
          <a:lstStyle/>
          <a:p>
            <a:r>
              <a:rPr lang="es-PE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DEFINICION</a:t>
            </a:r>
            <a:endParaRPr lang="es-PE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50729"/>
            <a:ext cx="8712968" cy="2736304"/>
          </a:xfrm>
        </p:spPr>
        <p:txBody>
          <a:bodyPr>
            <a:normAutofit/>
          </a:bodyPr>
          <a:lstStyle/>
          <a:p>
            <a:pPr algn="just"/>
            <a:r>
              <a:rPr lang="es-PE" sz="2000" b="1" dirty="0"/>
              <a:t>Machine </a:t>
            </a:r>
            <a:r>
              <a:rPr lang="es-PE" sz="2000" b="1" dirty="0" err="1"/>
              <a:t>Learning</a:t>
            </a:r>
            <a:r>
              <a:rPr lang="es-PE" sz="2000" dirty="0"/>
              <a:t> es una disciplina científica del ámbito de la Inteligencia Artificial que crea sistemas que aprenden automáticamente. </a:t>
            </a:r>
            <a:r>
              <a:rPr lang="es-PE" sz="2000" i="1" dirty="0"/>
              <a:t>Aprender</a:t>
            </a:r>
            <a:r>
              <a:rPr lang="es-PE" sz="2000" dirty="0"/>
              <a:t> en este contexto quiere decir identificar patrones complejos en millones de datos. La máquina que realmente aprende es un algoritmo que revisa los datos y es capaz de predecir comportamientos futuros. </a:t>
            </a:r>
            <a:r>
              <a:rPr lang="es-PE" sz="2000" i="1" dirty="0"/>
              <a:t>Automáticamente</a:t>
            </a:r>
            <a:r>
              <a:rPr lang="es-PE" sz="2000" dirty="0"/>
              <a:t>, también en este contexto, implica que estos sistemas se mejoran de forma autónoma con el tiempo, sin intervención humana.</a:t>
            </a:r>
            <a:endParaRPr lang="es-PE" sz="2000" dirty="0"/>
          </a:p>
        </p:txBody>
      </p:sp>
      <p:pic>
        <p:nvPicPr>
          <p:cNvPr id="4" name="Picture 2" descr="Resultado de imagen para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4779"/>
            <a:ext cx="8317432" cy="2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63097"/>
            <a:ext cx="4896544" cy="1600200"/>
          </a:xfrm>
        </p:spPr>
        <p:txBody>
          <a:bodyPr>
            <a:noAutofit/>
          </a:bodyPr>
          <a:lstStyle/>
          <a:p>
            <a:r>
              <a:rPr lang="es-ES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TÉCNICAS DE CLASIFICACIÓN</a:t>
            </a:r>
            <a:endParaRPr lang="es-PE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9" y="2663297"/>
            <a:ext cx="3672408" cy="386204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Árboles de decisiones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Reglas de asociación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Algoritmos genéticos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Redes neuronales artificiales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Máquinas de vectores de soporte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Algoritmos de agrupamiento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Redes bayesianas</a:t>
            </a:r>
          </a:p>
          <a:p>
            <a:pPr marL="0" indent="0" algn="just">
              <a:buNone/>
            </a:pPr>
            <a:endParaRPr lang="es-ES" dirty="0" smtClean="0"/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3" b="100000" l="26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0" r="7236"/>
          <a:stretch/>
        </p:blipFill>
        <p:spPr bwMode="auto">
          <a:xfrm>
            <a:off x="4788024" y="1484784"/>
            <a:ext cx="3606490" cy="36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571" y="476672"/>
            <a:ext cx="3600400" cy="648072"/>
          </a:xfrm>
        </p:spPr>
        <p:txBody>
          <a:bodyPr>
            <a:normAutofit/>
          </a:bodyPr>
          <a:lstStyle/>
          <a:p>
            <a:r>
              <a:rPr lang="es-PE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CONOCIMIENTO</a:t>
            </a:r>
            <a:endParaRPr lang="es-PE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Resultado de imagen para venta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30100" cy="3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61571" y="2059541"/>
            <a:ext cx="4464744" cy="454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Crecimiento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el que se adquiere de lo que nos rodea, el cual guarda la información en la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 como si dejara huellas.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Reestructuración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interpretar los conocimientos el individuo razona y genera nuevo conocimiento al cual se le llama de reestructuración.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Ajuste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el que se obtiene al generalizar varios conceptos o generando los propios.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61571" y="1484784"/>
            <a:ext cx="5391147" cy="71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 smtClean="0"/>
              <a:t>En el aprendizaje automático podemos obtener 3 tipos de conocimiento	, que son: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509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410" y="548680"/>
            <a:ext cx="5400600" cy="648072"/>
          </a:xfrm>
        </p:spPr>
        <p:txBody>
          <a:bodyPr>
            <a:normAutofit/>
          </a:bodyPr>
          <a:lstStyle/>
          <a:p>
            <a:r>
              <a:rPr lang="es-PE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ÁMBITOS DE APLICACIÓN</a:t>
            </a:r>
            <a:endParaRPr lang="es-PE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412776"/>
            <a:ext cx="4104456" cy="5256583"/>
          </a:xfrm>
        </p:spPr>
        <p:txBody>
          <a:bodyPr>
            <a:normAutofit fontScale="77500" lnSpcReduction="20000"/>
          </a:bodyPr>
          <a:lstStyle/>
          <a:p>
            <a:r>
              <a:rPr lang="es-PE" b="1" dirty="0"/>
              <a:t>Detectar fraude</a:t>
            </a:r>
            <a:r>
              <a:rPr lang="es-PE" dirty="0"/>
              <a:t> en transacciones.</a:t>
            </a:r>
          </a:p>
          <a:p>
            <a:r>
              <a:rPr lang="es-PE" dirty="0"/>
              <a:t>Predecir de </a:t>
            </a:r>
            <a:r>
              <a:rPr lang="es-PE" b="1" dirty="0"/>
              <a:t>fallos en equipos tecnológicos</a:t>
            </a:r>
            <a:r>
              <a:rPr lang="es-PE" dirty="0"/>
              <a:t>.</a:t>
            </a:r>
          </a:p>
          <a:p>
            <a:r>
              <a:rPr lang="es-PE" dirty="0"/>
              <a:t>Prever qué empleados serán más rentables el año que viene (el sector de los Recursos Humanos está apostando seriamente por el Machine </a:t>
            </a:r>
            <a:r>
              <a:rPr lang="es-PE" dirty="0" err="1"/>
              <a:t>Learning</a:t>
            </a:r>
            <a:r>
              <a:rPr lang="es-PE" dirty="0"/>
              <a:t>).</a:t>
            </a:r>
          </a:p>
          <a:p>
            <a:r>
              <a:rPr lang="es-PE" dirty="0"/>
              <a:t>Seleccionar clientes potenciales basándose en comportamientos en las redes sociales, interacciones en la web…</a:t>
            </a:r>
          </a:p>
          <a:p>
            <a:r>
              <a:rPr lang="es-PE" dirty="0"/>
              <a:t>Predecir el tráfico urbano.</a:t>
            </a:r>
          </a:p>
          <a:p>
            <a:r>
              <a:rPr lang="es-PE" dirty="0"/>
              <a:t>Saber cuál es el mejor momento para publicar tuits, actualizaciones de Facebook o enviar las </a:t>
            </a:r>
            <a:r>
              <a:rPr lang="es-PE" dirty="0" err="1"/>
              <a:t>newsletter</a:t>
            </a:r>
            <a:r>
              <a:rPr lang="es-PE" dirty="0"/>
              <a:t>.</a:t>
            </a:r>
          </a:p>
          <a:p>
            <a:r>
              <a:rPr lang="es-PE" dirty="0"/>
              <a:t>Hacer </a:t>
            </a:r>
            <a:r>
              <a:rPr lang="es-PE" dirty="0" err="1"/>
              <a:t>prediagnósticos</a:t>
            </a:r>
            <a:r>
              <a:rPr lang="es-PE" dirty="0"/>
              <a:t> médicos basados en síntomas del paciente.</a:t>
            </a:r>
          </a:p>
          <a:p>
            <a:r>
              <a:rPr lang="es-PE" dirty="0"/>
              <a:t>Cambiar el comportamiento de una app móvil para adaptarse a las costumbres y necesidades de cada usuario.</a:t>
            </a:r>
          </a:p>
          <a:p>
            <a:r>
              <a:rPr lang="es-PE" dirty="0"/>
              <a:t>Detectar intrusiones en una red de comunicaciones de datos.</a:t>
            </a:r>
          </a:p>
          <a:p>
            <a:r>
              <a:rPr lang="es-PE" dirty="0"/>
              <a:t>Decidir cuál es la mejor hora para llamar a un cliente.</a:t>
            </a:r>
          </a:p>
          <a:p>
            <a:endParaRPr lang="es-PE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4287" y="1928325"/>
            <a:ext cx="5385527" cy="39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135</Words>
  <Application>Microsoft Office PowerPoint</Application>
  <PresentationFormat>Presentación en pantalla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MACHINE LEARNING Y HEURÍSTICAS</vt:lpstr>
      <vt:lpstr>INTRODUCCIÓN </vt:lpstr>
      <vt:lpstr>DEFINICION</vt:lpstr>
      <vt:lpstr>TÉCNICAS DE CLASIFICACIÓN</vt:lpstr>
      <vt:lpstr>CONOCIMIENTO</vt:lpstr>
      <vt:lpstr>ÁMBITOS DE APLICACIÓN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14</cp:revision>
  <dcterms:created xsi:type="dcterms:W3CDTF">2016-07-06T00:24:13Z</dcterms:created>
  <dcterms:modified xsi:type="dcterms:W3CDTF">2018-11-12T03:01:20Z</dcterms:modified>
</cp:coreProperties>
</file>