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60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20A112-BBDF-43B5-9FB2-A9768A326E27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PE"/>
        </a:p>
      </dgm:t>
    </dgm:pt>
    <dgm:pt modelId="{A0F0C3BB-D4E9-4E61-A54A-75897BE8483B}">
      <dgm:prSet phldrT="[Texto]"/>
      <dgm:spPr>
        <a:ln>
          <a:noFill/>
        </a:ln>
      </dgm:spPr>
      <dgm:t>
        <a:bodyPr/>
        <a:lstStyle/>
        <a:p>
          <a:pPr algn="just"/>
          <a:r>
            <a:rPr lang="es-PE" dirty="0"/>
            <a:t>Los problemas se pueden dividir en 2 grupos</a:t>
          </a:r>
        </a:p>
      </dgm:t>
    </dgm:pt>
    <dgm:pt modelId="{103BE3B7-6691-49B2-B0D4-486F98F8621B}" type="parTrans" cxnId="{8295816E-3EF3-4EFA-8EBB-FEA148ABA904}">
      <dgm:prSet/>
      <dgm:spPr/>
      <dgm:t>
        <a:bodyPr/>
        <a:lstStyle/>
        <a:p>
          <a:endParaRPr lang="es-PE"/>
        </a:p>
      </dgm:t>
    </dgm:pt>
    <dgm:pt modelId="{00AD0225-B701-4712-8FD4-159B2E86453D}" type="sibTrans" cxnId="{8295816E-3EF3-4EFA-8EBB-FEA148ABA904}">
      <dgm:prSet/>
      <dgm:spPr/>
      <dgm:t>
        <a:bodyPr/>
        <a:lstStyle/>
        <a:p>
          <a:endParaRPr lang="es-PE"/>
        </a:p>
      </dgm:t>
    </dgm:pt>
    <dgm:pt modelId="{7E6B6F76-5CFC-43DE-81CB-6CA665C0C9B1}">
      <dgm:prSet phldrT="[Texto]"/>
      <dgm:spPr/>
      <dgm:t>
        <a:bodyPr/>
        <a:lstStyle/>
        <a:p>
          <a:r>
            <a:rPr lang="es-PE" dirty="0"/>
            <a:t>Indecidibles</a:t>
          </a:r>
        </a:p>
      </dgm:t>
    </dgm:pt>
    <dgm:pt modelId="{8AE7111B-EEF2-482F-98C4-289F52D46748}" type="parTrans" cxnId="{31593F9F-376B-4368-9698-4FBE7CA636E7}">
      <dgm:prSet/>
      <dgm:spPr/>
      <dgm:t>
        <a:bodyPr/>
        <a:lstStyle/>
        <a:p>
          <a:endParaRPr lang="es-PE"/>
        </a:p>
      </dgm:t>
    </dgm:pt>
    <dgm:pt modelId="{F0D489E9-D88F-4495-9541-E850E79743C3}" type="sibTrans" cxnId="{31593F9F-376B-4368-9698-4FBE7CA636E7}">
      <dgm:prSet/>
      <dgm:spPr/>
      <dgm:t>
        <a:bodyPr/>
        <a:lstStyle/>
        <a:p>
          <a:endParaRPr lang="es-PE"/>
        </a:p>
      </dgm:t>
    </dgm:pt>
    <dgm:pt modelId="{E95BB9B6-144A-4A76-90C7-B120F2223CC6}">
      <dgm:prSet phldrT="[Texto]"/>
      <dgm:spPr/>
      <dgm:t>
        <a:bodyPr/>
        <a:lstStyle/>
        <a:p>
          <a:r>
            <a:rPr lang="es-PE" dirty="0" err="1"/>
            <a:t>Decidibles</a:t>
          </a:r>
          <a:endParaRPr lang="es-PE" dirty="0"/>
        </a:p>
      </dgm:t>
    </dgm:pt>
    <dgm:pt modelId="{7E4FF9B1-4D89-4C97-85D2-646159764207}" type="parTrans" cxnId="{CC254F7F-D3FB-40BF-A456-22C59CEECC9F}">
      <dgm:prSet/>
      <dgm:spPr/>
      <dgm:t>
        <a:bodyPr/>
        <a:lstStyle/>
        <a:p>
          <a:endParaRPr lang="es-PE"/>
        </a:p>
      </dgm:t>
    </dgm:pt>
    <dgm:pt modelId="{5075CE4C-3B4E-44B3-A97E-6122C445D071}" type="sibTrans" cxnId="{CC254F7F-D3FB-40BF-A456-22C59CEECC9F}">
      <dgm:prSet/>
      <dgm:spPr/>
      <dgm:t>
        <a:bodyPr/>
        <a:lstStyle/>
        <a:p>
          <a:endParaRPr lang="es-PE"/>
        </a:p>
      </dgm:t>
    </dgm:pt>
    <dgm:pt modelId="{79AA17FF-2107-4986-B159-F15B05707CDE}">
      <dgm:prSet phldrT="[Texto]"/>
      <dgm:spPr/>
      <dgm:t>
        <a:bodyPr/>
        <a:lstStyle/>
        <a:p>
          <a:r>
            <a:rPr lang="es-PE" dirty="0"/>
            <a:t>Tratables</a:t>
          </a:r>
        </a:p>
      </dgm:t>
    </dgm:pt>
    <dgm:pt modelId="{4DE94EB3-46EF-4A00-9BD6-90B9DB5CF4CD}" type="parTrans" cxnId="{A4FFC31C-C301-4523-9042-A6BC261756D0}">
      <dgm:prSet/>
      <dgm:spPr/>
      <dgm:t>
        <a:bodyPr/>
        <a:lstStyle/>
        <a:p>
          <a:endParaRPr lang="es-PE"/>
        </a:p>
      </dgm:t>
    </dgm:pt>
    <dgm:pt modelId="{8E520E9B-BBB2-4425-8923-153FA943681C}" type="sibTrans" cxnId="{A4FFC31C-C301-4523-9042-A6BC261756D0}">
      <dgm:prSet/>
      <dgm:spPr/>
      <dgm:t>
        <a:bodyPr/>
        <a:lstStyle/>
        <a:p>
          <a:endParaRPr lang="es-PE"/>
        </a:p>
      </dgm:t>
    </dgm:pt>
    <dgm:pt modelId="{A6DECCBD-70AA-45F4-92AF-D04B56294DC8}">
      <dgm:prSet/>
      <dgm:spPr/>
      <dgm:t>
        <a:bodyPr/>
        <a:lstStyle/>
        <a:p>
          <a:r>
            <a:rPr lang="es-PE" dirty="0"/>
            <a:t>Intratables</a:t>
          </a:r>
        </a:p>
      </dgm:t>
    </dgm:pt>
    <dgm:pt modelId="{3261D99F-73AF-4D02-9DB2-EB163B3E1182}" type="parTrans" cxnId="{F0A303FD-C792-40D3-A0FE-D63FF78A08E9}">
      <dgm:prSet/>
      <dgm:spPr/>
      <dgm:t>
        <a:bodyPr/>
        <a:lstStyle/>
        <a:p>
          <a:endParaRPr lang="es-PE"/>
        </a:p>
      </dgm:t>
    </dgm:pt>
    <dgm:pt modelId="{083D1174-C111-4BDC-850F-8839F31288A8}" type="sibTrans" cxnId="{F0A303FD-C792-40D3-A0FE-D63FF78A08E9}">
      <dgm:prSet/>
      <dgm:spPr/>
    </dgm:pt>
    <dgm:pt modelId="{2B826EBB-75ED-4FA4-8778-426B4A208F13}" type="pres">
      <dgm:prSet presAssocID="{4D20A112-BBDF-43B5-9FB2-A9768A326E2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9277259-9D49-4438-A2B5-2C647AD2E5D1}" type="pres">
      <dgm:prSet presAssocID="{A0F0C3BB-D4E9-4E61-A54A-75897BE8483B}" presName="root1" presStyleCnt="0"/>
      <dgm:spPr/>
    </dgm:pt>
    <dgm:pt modelId="{415AF01A-8E3B-4FEF-8FD8-554AEC21F45E}" type="pres">
      <dgm:prSet presAssocID="{A0F0C3BB-D4E9-4E61-A54A-75897BE8483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C58F53A-C524-4799-B49B-4CDA36EA6DC3}" type="pres">
      <dgm:prSet presAssocID="{A0F0C3BB-D4E9-4E61-A54A-75897BE8483B}" presName="level2hierChild" presStyleCnt="0"/>
      <dgm:spPr/>
    </dgm:pt>
    <dgm:pt modelId="{EC488009-1F55-415F-A277-ADD7807B6812}" type="pres">
      <dgm:prSet presAssocID="{8AE7111B-EEF2-482F-98C4-289F52D46748}" presName="conn2-1" presStyleLbl="parChTrans1D2" presStyleIdx="0" presStyleCnt="2"/>
      <dgm:spPr/>
      <dgm:t>
        <a:bodyPr/>
        <a:lstStyle/>
        <a:p>
          <a:endParaRPr lang="es-ES"/>
        </a:p>
      </dgm:t>
    </dgm:pt>
    <dgm:pt modelId="{1EF47628-B117-4933-8279-401732D0748E}" type="pres">
      <dgm:prSet presAssocID="{8AE7111B-EEF2-482F-98C4-289F52D46748}" presName="connTx" presStyleLbl="parChTrans1D2" presStyleIdx="0" presStyleCnt="2"/>
      <dgm:spPr/>
      <dgm:t>
        <a:bodyPr/>
        <a:lstStyle/>
        <a:p>
          <a:endParaRPr lang="es-ES"/>
        </a:p>
      </dgm:t>
    </dgm:pt>
    <dgm:pt modelId="{72756356-74BE-43A7-A819-A44D2D1F3199}" type="pres">
      <dgm:prSet presAssocID="{7E6B6F76-5CFC-43DE-81CB-6CA665C0C9B1}" presName="root2" presStyleCnt="0"/>
      <dgm:spPr/>
    </dgm:pt>
    <dgm:pt modelId="{F325BFD4-09EA-46F4-9522-891AD3051B31}" type="pres">
      <dgm:prSet presAssocID="{7E6B6F76-5CFC-43DE-81CB-6CA665C0C9B1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8E41A47-EDA7-45A4-90D5-5EE195C55B27}" type="pres">
      <dgm:prSet presAssocID="{7E6B6F76-5CFC-43DE-81CB-6CA665C0C9B1}" presName="level3hierChild" presStyleCnt="0"/>
      <dgm:spPr/>
    </dgm:pt>
    <dgm:pt modelId="{9D7DEC60-1D12-4F05-B9AF-EF026F6BFEDB}" type="pres">
      <dgm:prSet presAssocID="{7E4FF9B1-4D89-4C97-85D2-646159764207}" presName="conn2-1" presStyleLbl="parChTrans1D2" presStyleIdx="1" presStyleCnt="2"/>
      <dgm:spPr/>
      <dgm:t>
        <a:bodyPr/>
        <a:lstStyle/>
        <a:p>
          <a:endParaRPr lang="es-ES"/>
        </a:p>
      </dgm:t>
    </dgm:pt>
    <dgm:pt modelId="{24C3F70F-3FB7-48B3-9973-7432141FA786}" type="pres">
      <dgm:prSet presAssocID="{7E4FF9B1-4D89-4C97-85D2-646159764207}" presName="connTx" presStyleLbl="parChTrans1D2" presStyleIdx="1" presStyleCnt="2"/>
      <dgm:spPr/>
      <dgm:t>
        <a:bodyPr/>
        <a:lstStyle/>
        <a:p>
          <a:endParaRPr lang="es-ES"/>
        </a:p>
      </dgm:t>
    </dgm:pt>
    <dgm:pt modelId="{C218A5F9-8060-4B89-BC86-9100376C1D64}" type="pres">
      <dgm:prSet presAssocID="{E95BB9B6-144A-4A76-90C7-B120F2223CC6}" presName="root2" presStyleCnt="0"/>
      <dgm:spPr/>
    </dgm:pt>
    <dgm:pt modelId="{AF766BE4-7D3D-4D2A-B292-B0D310B4489E}" type="pres">
      <dgm:prSet presAssocID="{E95BB9B6-144A-4A76-90C7-B120F2223CC6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6238621-9A48-44E3-9ABD-822B9E97B705}" type="pres">
      <dgm:prSet presAssocID="{E95BB9B6-144A-4A76-90C7-B120F2223CC6}" presName="level3hierChild" presStyleCnt="0"/>
      <dgm:spPr/>
    </dgm:pt>
    <dgm:pt modelId="{CE39AE0B-1ED1-4594-8DF3-4C5E84B2FE9D}" type="pres">
      <dgm:prSet presAssocID="{4DE94EB3-46EF-4A00-9BD6-90B9DB5CF4CD}" presName="conn2-1" presStyleLbl="parChTrans1D3" presStyleIdx="0" presStyleCnt="2"/>
      <dgm:spPr/>
      <dgm:t>
        <a:bodyPr/>
        <a:lstStyle/>
        <a:p>
          <a:endParaRPr lang="es-ES"/>
        </a:p>
      </dgm:t>
    </dgm:pt>
    <dgm:pt modelId="{3E99F59C-9B0D-4C58-B736-4E0E92F42B65}" type="pres">
      <dgm:prSet presAssocID="{4DE94EB3-46EF-4A00-9BD6-90B9DB5CF4CD}" presName="connTx" presStyleLbl="parChTrans1D3" presStyleIdx="0" presStyleCnt="2"/>
      <dgm:spPr/>
      <dgm:t>
        <a:bodyPr/>
        <a:lstStyle/>
        <a:p>
          <a:endParaRPr lang="es-ES"/>
        </a:p>
      </dgm:t>
    </dgm:pt>
    <dgm:pt modelId="{77B57241-A762-46E1-AAB2-63074D19C339}" type="pres">
      <dgm:prSet presAssocID="{79AA17FF-2107-4986-B159-F15B05707CDE}" presName="root2" presStyleCnt="0"/>
      <dgm:spPr/>
    </dgm:pt>
    <dgm:pt modelId="{AD604DFA-EA35-46AB-B24F-DBD341F9E7DE}" type="pres">
      <dgm:prSet presAssocID="{79AA17FF-2107-4986-B159-F15B05707CDE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9F22894-88F0-4A57-B354-95B099073931}" type="pres">
      <dgm:prSet presAssocID="{79AA17FF-2107-4986-B159-F15B05707CDE}" presName="level3hierChild" presStyleCnt="0"/>
      <dgm:spPr/>
    </dgm:pt>
    <dgm:pt modelId="{EBDBC283-CA4C-47EE-B4C6-36980C501008}" type="pres">
      <dgm:prSet presAssocID="{3261D99F-73AF-4D02-9DB2-EB163B3E1182}" presName="conn2-1" presStyleLbl="parChTrans1D3" presStyleIdx="1" presStyleCnt="2"/>
      <dgm:spPr/>
      <dgm:t>
        <a:bodyPr/>
        <a:lstStyle/>
        <a:p>
          <a:endParaRPr lang="es-ES"/>
        </a:p>
      </dgm:t>
    </dgm:pt>
    <dgm:pt modelId="{97A03AFC-0C7E-429F-A89B-ADADAE6ECD12}" type="pres">
      <dgm:prSet presAssocID="{3261D99F-73AF-4D02-9DB2-EB163B3E1182}" presName="connTx" presStyleLbl="parChTrans1D3" presStyleIdx="1" presStyleCnt="2"/>
      <dgm:spPr/>
      <dgm:t>
        <a:bodyPr/>
        <a:lstStyle/>
        <a:p>
          <a:endParaRPr lang="es-ES"/>
        </a:p>
      </dgm:t>
    </dgm:pt>
    <dgm:pt modelId="{E537C78D-7695-47CB-A265-DD2039E60BBF}" type="pres">
      <dgm:prSet presAssocID="{A6DECCBD-70AA-45F4-92AF-D04B56294DC8}" presName="root2" presStyleCnt="0"/>
      <dgm:spPr/>
    </dgm:pt>
    <dgm:pt modelId="{62D6BA1E-F93F-4A53-A3B9-9B876F8D3DB0}" type="pres">
      <dgm:prSet presAssocID="{A6DECCBD-70AA-45F4-92AF-D04B56294DC8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F0F9787-11E4-488D-BB7C-D61AA74DE9AF}" type="pres">
      <dgm:prSet presAssocID="{A6DECCBD-70AA-45F4-92AF-D04B56294DC8}" presName="level3hierChild" presStyleCnt="0"/>
      <dgm:spPr/>
    </dgm:pt>
  </dgm:ptLst>
  <dgm:cxnLst>
    <dgm:cxn modelId="{31593F9F-376B-4368-9698-4FBE7CA636E7}" srcId="{A0F0C3BB-D4E9-4E61-A54A-75897BE8483B}" destId="{7E6B6F76-5CFC-43DE-81CB-6CA665C0C9B1}" srcOrd="0" destOrd="0" parTransId="{8AE7111B-EEF2-482F-98C4-289F52D46748}" sibTransId="{F0D489E9-D88F-4495-9541-E850E79743C3}"/>
    <dgm:cxn modelId="{9A11B252-686F-4289-AB23-54446A0E413C}" type="presOf" srcId="{4D20A112-BBDF-43B5-9FB2-A9768A326E27}" destId="{2B826EBB-75ED-4FA4-8778-426B4A208F13}" srcOrd="0" destOrd="0" presId="urn:microsoft.com/office/officeart/2005/8/layout/hierarchy2"/>
    <dgm:cxn modelId="{F0A303FD-C792-40D3-A0FE-D63FF78A08E9}" srcId="{E95BB9B6-144A-4A76-90C7-B120F2223CC6}" destId="{A6DECCBD-70AA-45F4-92AF-D04B56294DC8}" srcOrd="1" destOrd="0" parTransId="{3261D99F-73AF-4D02-9DB2-EB163B3E1182}" sibTransId="{083D1174-C111-4BDC-850F-8839F31288A8}"/>
    <dgm:cxn modelId="{8295816E-3EF3-4EFA-8EBB-FEA148ABA904}" srcId="{4D20A112-BBDF-43B5-9FB2-A9768A326E27}" destId="{A0F0C3BB-D4E9-4E61-A54A-75897BE8483B}" srcOrd="0" destOrd="0" parTransId="{103BE3B7-6691-49B2-B0D4-486F98F8621B}" sibTransId="{00AD0225-B701-4712-8FD4-159B2E86453D}"/>
    <dgm:cxn modelId="{CC78C98A-45A8-4852-8A96-9F6AB39E9C66}" type="presOf" srcId="{79AA17FF-2107-4986-B159-F15B05707CDE}" destId="{AD604DFA-EA35-46AB-B24F-DBD341F9E7DE}" srcOrd="0" destOrd="0" presId="urn:microsoft.com/office/officeart/2005/8/layout/hierarchy2"/>
    <dgm:cxn modelId="{025A81C0-E908-46AB-8452-00242CF64C32}" type="presOf" srcId="{8AE7111B-EEF2-482F-98C4-289F52D46748}" destId="{EC488009-1F55-415F-A277-ADD7807B6812}" srcOrd="0" destOrd="0" presId="urn:microsoft.com/office/officeart/2005/8/layout/hierarchy2"/>
    <dgm:cxn modelId="{EDFF671B-5F14-4B8A-AD63-35FC78E8FB5A}" type="presOf" srcId="{3261D99F-73AF-4D02-9DB2-EB163B3E1182}" destId="{EBDBC283-CA4C-47EE-B4C6-36980C501008}" srcOrd="0" destOrd="0" presId="urn:microsoft.com/office/officeart/2005/8/layout/hierarchy2"/>
    <dgm:cxn modelId="{8A0BF7FD-395E-4F18-8F0E-059F2801AAA7}" type="presOf" srcId="{7E4FF9B1-4D89-4C97-85D2-646159764207}" destId="{9D7DEC60-1D12-4F05-B9AF-EF026F6BFEDB}" srcOrd="0" destOrd="0" presId="urn:microsoft.com/office/officeart/2005/8/layout/hierarchy2"/>
    <dgm:cxn modelId="{A4FFC31C-C301-4523-9042-A6BC261756D0}" srcId="{E95BB9B6-144A-4A76-90C7-B120F2223CC6}" destId="{79AA17FF-2107-4986-B159-F15B05707CDE}" srcOrd="0" destOrd="0" parTransId="{4DE94EB3-46EF-4A00-9BD6-90B9DB5CF4CD}" sibTransId="{8E520E9B-BBB2-4425-8923-153FA943681C}"/>
    <dgm:cxn modelId="{3E24E27E-18A1-4A14-B1BB-BADB7CB6CC98}" type="presOf" srcId="{A6DECCBD-70AA-45F4-92AF-D04B56294DC8}" destId="{62D6BA1E-F93F-4A53-A3B9-9B876F8D3DB0}" srcOrd="0" destOrd="0" presId="urn:microsoft.com/office/officeart/2005/8/layout/hierarchy2"/>
    <dgm:cxn modelId="{1C3BE2C3-94E1-4927-8DDA-4140EC7ED9B5}" type="presOf" srcId="{4DE94EB3-46EF-4A00-9BD6-90B9DB5CF4CD}" destId="{3E99F59C-9B0D-4C58-B736-4E0E92F42B65}" srcOrd="1" destOrd="0" presId="urn:microsoft.com/office/officeart/2005/8/layout/hierarchy2"/>
    <dgm:cxn modelId="{1A2ECF08-226C-414C-8B7B-6EDF65815604}" type="presOf" srcId="{4DE94EB3-46EF-4A00-9BD6-90B9DB5CF4CD}" destId="{CE39AE0B-1ED1-4594-8DF3-4C5E84B2FE9D}" srcOrd="0" destOrd="0" presId="urn:microsoft.com/office/officeart/2005/8/layout/hierarchy2"/>
    <dgm:cxn modelId="{CC254F7F-D3FB-40BF-A456-22C59CEECC9F}" srcId="{A0F0C3BB-D4E9-4E61-A54A-75897BE8483B}" destId="{E95BB9B6-144A-4A76-90C7-B120F2223CC6}" srcOrd="1" destOrd="0" parTransId="{7E4FF9B1-4D89-4C97-85D2-646159764207}" sibTransId="{5075CE4C-3B4E-44B3-A97E-6122C445D071}"/>
    <dgm:cxn modelId="{8220E33C-1AB2-4FA2-9D73-A0F780483C39}" type="presOf" srcId="{A0F0C3BB-D4E9-4E61-A54A-75897BE8483B}" destId="{415AF01A-8E3B-4FEF-8FD8-554AEC21F45E}" srcOrd="0" destOrd="0" presId="urn:microsoft.com/office/officeart/2005/8/layout/hierarchy2"/>
    <dgm:cxn modelId="{D06CCC91-2048-4F84-9254-46A78B3FAF5F}" type="presOf" srcId="{7E6B6F76-5CFC-43DE-81CB-6CA665C0C9B1}" destId="{F325BFD4-09EA-46F4-9522-891AD3051B31}" srcOrd="0" destOrd="0" presId="urn:microsoft.com/office/officeart/2005/8/layout/hierarchy2"/>
    <dgm:cxn modelId="{31C5B705-BF90-452E-9E2D-71017D75D6B0}" type="presOf" srcId="{8AE7111B-EEF2-482F-98C4-289F52D46748}" destId="{1EF47628-B117-4933-8279-401732D0748E}" srcOrd="1" destOrd="0" presId="urn:microsoft.com/office/officeart/2005/8/layout/hierarchy2"/>
    <dgm:cxn modelId="{DD2BB802-A2F9-45DD-A4E7-6E03CA1C3108}" type="presOf" srcId="{7E4FF9B1-4D89-4C97-85D2-646159764207}" destId="{24C3F70F-3FB7-48B3-9973-7432141FA786}" srcOrd="1" destOrd="0" presId="urn:microsoft.com/office/officeart/2005/8/layout/hierarchy2"/>
    <dgm:cxn modelId="{B7A59C7C-44E3-4CDF-A088-28E52A5C55CC}" type="presOf" srcId="{3261D99F-73AF-4D02-9DB2-EB163B3E1182}" destId="{97A03AFC-0C7E-429F-A89B-ADADAE6ECD12}" srcOrd="1" destOrd="0" presId="urn:microsoft.com/office/officeart/2005/8/layout/hierarchy2"/>
    <dgm:cxn modelId="{6AEB6C3E-1C46-4ECE-AD77-D9FF42D00FB4}" type="presOf" srcId="{E95BB9B6-144A-4A76-90C7-B120F2223CC6}" destId="{AF766BE4-7D3D-4D2A-B292-B0D310B4489E}" srcOrd="0" destOrd="0" presId="urn:microsoft.com/office/officeart/2005/8/layout/hierarchy2"/>
    <dgm:cxn modelId="{94886F11-B3F1-4FC1-B669-D3435B005CB4}" type="presParOf" srcId="{2B826EBB-75ED-4FA4-8778-426B4A208F13}" destId="{19277259-9D49-4438-A2B5-2C647AD2E5D1}" srcOrd="0" destOrd="0" presId="urn:microsoft.com/office/officeart/2005/8/layout/hierarchy2"/>
    <dgm:cxn modelId="{38063F93-C625-42BA-8C0D-94B8D87E61D5}" type="presParOf" srcId="{19277259-9D49-4438-A2B5-2C647AD2E5D1}" destId="{415AF01A-8E3B-4FEF-8FD8-554AEC21F45E}" srcOrd="0" destOrd="0" presId="urn:microsoft.com/office/officeart/2005/8/layout/hierarchy2"/>
    <dgm:cxn modelId="{1677D8D4-94DE-41BA-ADC2-10AEC2E7E2AD}" type="presParOf" srcId="{19277259-9D49-4438-A2B5-2C647AD2E5D1}" destId="{CC58F53A-C524-4799-B49B-4CDA36EA6DC3}" srcOrd="1" destOrd="0" presId="urn:microsoft.com/office/officeart/2005/8/layout/hierarchy2"/>
    <dgm:cxn modelId="{23E6368A-4A38-4E87-ACA1-DB08A7B10028}" type="presParOf" srcId="{CC58F53A-C524-4799-B49B-4CDA36EA6DC3}" destId="{EC488009-1F55-415F-A277-ADD7807B6812}" srcOrd="0" destOrd="0" presId="urn:microsoft.com/office/officeart/2005/8/layout/hierarchy2"/>
    <dgm:cxn modelId="{98B2384F-2F6D-4B03-B943-C6A586FE2A1F}" type="presParOf" srcId="{EC488009-1F55-415F-A277-ADD7807B6812}" destId="{1EF47628-B117-4933-8279-401732D0748E}" srcOrd="0" destOrd="0" presId="urn:microsoft.com/office/officeart/2005/8/layout/hierarchy2"/>
    <dgm:cxn modelId="{5C841F8E-F8E6-4FB8-939F-B5129026B11F}" type="presParOf" srcId="{CC58F53A-C524-4799-B49B-4CDA36EA6DC3}" destId="{72756356-74BE-43A7-A819-A44D2D1F3199}" srcOrd="1" destOrd="0" presId="urn:microsoft.com/office/officeart/2005/8/layout/hierarchy2"/>
    <dgm:cxn modelId="{A476D6AA-4B5F-4AC8-BBA4-F9621ACF2B91}" type="presParOf" srcId="{72756356-74BE-43A7-A819-A44D2D1F3199}" destId="{F325BFD4-09EA-46F4-9522-891AD3051B31}" srcOrd="0" destOrd="0" presId="urn:microsoft.com/office/officeart/2005/8/layout/hierarchy2"/>
    <dgm:cxn modelId="{A16819F3-B427-4AF7-9D66-CCBA7834FFC5}" type="presParOf" srcId="{72756356-74BE-43A7-A819-A44D2D1F3199}" destId="{18E41A47-EDA7-45A4-90D5-5EE195C55B27}" srcOrd="1" destOrd="0" presId="urn:microsoft.com/office/officeart/2005/8/layout/hierarchy2"/>
    <dgm:cxn modelId="{CECBE0C2-45AC-4F66-B174-BF67B7B4D688}" type="presParOf" srcId="{CC58F53A-C524-4799-B49B-4CDA36EA6DC3}" destId="{9D7DEC60-1D12-4F05-B9AF-EF026F6BFEDB}" srcOrd="2" destOrd="0" presId="urn:microsoft.com/office/officeart/2005/8/layout/hierarchy2"/>
    <dgm:cxn modelId="{C8F5E71D-D01E-4871-AB97-333BE14B6E35}" type="presParOf" srcId="{9D7DEC60-1D12-4F05-B9AF-EF026F6BFEDB}" destId="{24C3F70F-3FB7-48B3-9973-7432141FA786}" srcOrd="0" destOrd="0" presId="urn:microsoft.com/office/officeart/2005/8/layout/hierarchy2"/>
    <dgm:cxn modelId="{AFB77F06-6B73-4D87-9FFB-765FF2F4E014}" type="presParOf" srcId="{CC58F53A-C524-4799-B49B-4CDA36EA6DC3}" destId="{C218A5F9-8060-4B89-BC86-9100376C1D64}" srcOrd="3" destOrd="0" presId="urn:microsoft.com/office/officeart/2005/8/layout/hierarchy2"/>
    <dgm:cxn modelId="{334F18CF-7219-4889-AA46-7C3CC8F16773}" type="presParOf" srcId="{C218A5F9-8060-4B89-BC86-9100376C1D64}" destId="{AF766BE4-7D3D-4D2A-B292-B0D310B4489E}" srcOrd="0" destOrd="0" presId="urn:microsoft.com/office/officeart/2005/8/layout/hierarchy2"/>
    <dgm:cxn modelId="{8F119F70-73F5-4C65-B6E1-ED7937E3CA72}" type="presParOf" srcId="{C218A5F9-8060-4B89-BC86-9100376C1D64}" destId="{86238621-9A48-44E3-9ABD-822B9E97B705}" srcOrd="1" destOrd="0" presId="urn:microsoft.com/office/officeart/2005/8/layout/hierarchy2"/>
    <dgm:cxn modelId="{2DEE95CB-5101-4EE6-A0BD-FC547132A840}" type="presParOf" srcId="{86238621-9A48-44E3-9ABD-822B9E97B705}" destId="{CE39AE0B-1ED1-4594-8DF3-4C5E84B2FE9D}" srcOrd="0" destOrd="0" presId="urn:microsoft.com/office/officeart/2005/8/layout/hierarchy2"/>
    <dgm:cxn modelId="{14E3DA36-FC9C-4897-81C8-760D2A9610D2}" type="presParOf" srcId="{CE39AE0B-1ED1-4594-8DF3-4C5E84B2FE9D}" destId="{3E99F59C-9B0D-4C58-B736-4E0E92F42B65}" srcOrd="0" destOrd="0" presId="urn:microsoft.com/office/officeart/2005/8/layout/hierarchy2"/>
    <dgm:cxn modelId="{EDD22345-811F-468B-B4FE-4B33938BD0A5}" type="presParOf" srcId="{86238621-9A48-44E3-9ABD-822B9E97B705}" destId="{77B57241-A762-46E1-AAB2-63074D19C339}" srcOrd="1" destOrd="0" presId="urn:microsoft.com/office/officeart/2005/8/layout/hierarchy2"/>
    <dgm:cxn modelId="{C498327C-A101-4E82-A77B-37D876C6D8EF}" type="presParOf" srcId="{77B57241-A762-46E1-AAB2-63074D19C339}" destId="{AD604DFA-EA35-46AB-B24F-DBD341F9E7DE}" srcOrd="0" destOrd="0" presId="urn:microsoft.com/office/officeart/2005/8/layout/hierarchy2"/>
    <dgm:cxn modelId="{AF7511E2-DF8F-43CF-AD19-537690A6D84B}" type="presParOf" srcId="{77B57241-A762-46E1-AAB2-63074D19C339}" destId="{09F22894-88F0-4A57-B354-95B099073931}" srcOrd="1" destOrd="0" presId="urn:microsoft.com/office/officeart/2005/8/layout/hierarchy2"/>
    <dgm:cxn modelId="{25827F04-8E57-4A82-9372-623CE4207E1B}" type="presParOf" srcId="{86238621-9A48-44E3-9ABD-822B9E97B705}" destId="{EBDBC283-CA4C-47EE-B4C6-36980C501008}" srcOrd="2" destOrd="0" presId="urn:microsoft.com/office/officeart/2005/8/layout/hierarchy2"/>
    <dgm:cxn modelId="{7AE2E50D-AEE2-438C-8AEB-111AFB59CAE5}" type="presParOf" srcId="{EBDBC283-CA4C-47EE-B4C6-36980C501008}" destId="{97A03AFC-0C7E-429F-A89B-ADADAE6ECD12}" srcOrd="0" destOrd="0" presId="urn:microsoft.com/office/officeart/2005/8/layout/hierarchy2"/>
    <dgm:cxn modelId="{557D90D0-C302-4EFC-BCBE-74F576D96BBC}" type="presParOf" srcId="{86238621-9A48-44E3-9ABD-822B9E97B705}" destId="{E537C78D-7695-47CB-A265-DD2039E60BBF}" srcOrd="3" destOrd="0" presId="urn:microsoft.com/office/officeart/2005/8/layout/hierarchy2"/>
    <dgm:cxn modelId="{C01C467A-9654-4D21-B64C-E0ECB24B23C0}" type="presParOf" srcId="{E537C78D-7695-47CB-A265-DD2039E60BBF}" destId="{62D6BA1E-F93F-4A53-A3B9-9B876F8D3DB0}" srcOrd="0" destOrd="0" presId="urn:microsoft.com/office/officeart/2005/8/layout/hierarchy2"/>
    <dgm:cxn modelId="{4F80DA54-B6D7-43D3-A6DF-CFE686795C46}" type="presParOf" srcId="{E537C78D-7695-47CB-A265-DD2039E60BBF}" destId="{EF0F9787-11E4-488D-BB7C-D61AA74DE9A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20A112-BBDF-43B5-9FB2-A9768A326E27}" type="doc">
      <dgm:prSet loTypeId="urn:microsoft.com/office/officeart/2005/8/layout/hierarchy2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PE"/>
        </a:p>
      </dgm:t>
    </dgm:pt>
    <dgm:pt modelId="{A0F0C3BB-D4E9-4E61-A54A-75897BE8483B}">
      <dgm:prSet phldrT="[Texto]"/>
      <dgm:spPr>
        <a:ln>
          <a:noFill/>
        </a:ln>
      </dgm:spPr>
      <dgm:t>
        <a:bodyPr/>
        <a:lstStyle/>
        <a:p>
          <a:pPr algn="just"/>
          <a:r>
            <a:rPr lang="es-PE" dirty="0"/>
            <a:t>Basado en la respuesta solicitada</a:t>
          </a:r>
        </a:p>
      </dgm:t>
    </dgm:pt>
    <dgm:pt modelId="{103BE3B7-6691-49B2-B0D4-486F98F8621B}" type="parTrans" cxnId="{8295816E-3EF3-4EFA-8EBB-FEA148ABA904}">
      <dgm:prSet/>
      <dgm:spPr/>
      <dgm:t>
        <a:bodyPr/>
        <a:lstStyle/>
        <a:p>
          <a:endParaRPr lang="es-PE"/>
        </a:p>
      </dgm:t>
    </dgm:pt>
    <dgm:pt modelId="{00AD0225-B701-4712-8FD4-159B2E86453D}" type="sibTrans" cxnId="{8295816E-3EF3-4EFA-8EBB-FEA148ABA904}">
      <dgm:prSet/>
      <dgm:spPr/>
      <dgm:t>
        <a:bodyPr/>
        <a:lstStyle/>
        <a:p>
          <a:endParaRPr lang="es-PE"/>
        </a:p>
      </dgm:t>
    </dgm:pt>
    <dgm:pt modelId="{7E6B6F76-5CFC-43DE-81CB-6CA665C0C9B1}">
      <dgm:prSet phldrT="[Texto]"/>
      <dgm:spPr/>
      <dgm:t>
        <a:bodyPr/>
        <a:lstStyle/>
        <a:p>
          <a:r>
            <a:rPr lang="es-PE" dirty="0"/>
            <a:t>Problemas de localización</a:t>
          </a:r>
        </a:p>
      </dgm:t>
    </dgm:pt>
    <dgm:pt modelId="{8AE7111B-EEF2-482F-98C4-289F52D46748}" type="parTrans" cxnId="{31593F9F-376B-4368-9698-4FBE7CA636E7}">
      <dgm:prSet/>
      <dgm:spPr/>
      <dgm:t>
        <a:bodyPr/>
        <a:lstStyle/>
        <a:p>
          <a:endParaRPr lang="es-PE"/>
        </a:p>
      </dgm:t>
    </dgm:pt>
    <dgm:pt modelId="{F0D489E9-D88F-4495-9541-E850E79743C3}" type="sibTrans" cxnId="{31593F9F-376B-4368-9698-4FBE7CA636E7}">
      <dgm:prSet/>
      <dgm:spPr/>
      <dgm:t>
        <a:bodyPr/>
        <a:lstStyle/>
        <a:p>
          <a:endParaRPr lang="es-PE"/>
        </a:p>
      </dgm:t>
    </dgm:pt>
    <dgm:pt modelId="{E95BB9B6-144A-4A76-90C7-B120F2223CC6}">
      <dgm:prSet phldrT="[Texto]"/>
      <dgm:spPr/>
      <dgm:t>
        <a:bodyPr/>
        <a:lstStyle/>
        <a:p>
          <a:r>
            <a:rPr lang="es-PE" dirty="0"/>
            <a:t>Problemas de optimización</a:t>
          </a:r>
        </a:p>
      </dgm:t>
    </dgm:pt>
    <dgm:pt modelId="{7E4FF9B1-4D89-4C97-85D2-646159764207}" type="parTrans" cxnId="{CC254F7F-D3FB-40BF-A456-22C59CEECC9F}">
      <dgm:prSet/>
      <dgm:spPr/>
      <dgm:t>
        <a:bodyPr/>
        <a:lstStyle/>
        <a:p>
          <a:endParaRPr lang="es-PE"/>
        </a:p>
      </dgm:t>
    </dgm:pt>
    <dgm:pt modelId="{5075CE4C-3B4E-44B3-A97E-6122C445D071}" type="sibTrans" cxnId="{CC254F7F-D3FB-40BF-A456-22C59CEECC9F}">
      <dgm:prSet/>
      <dgm:spPr/>
      <dgm:t>
        <a:bodyPr/>
        <a:lstStyle/>
        <a:p>
          <a:endParaRPr lang="es-PE"/>
        </a:p>
      </dgm:t>
    </dgm:pt>
    <dgm:pt modelId="{A6DECCBD-70AA-45F4-92AF-D04B56294DC8}">
      <dgm:prSet/>
      <dgm:spPr>
        <a:ln>
          <a:noFill/>
        </a:ln>
      </dgm:spPr>
      <dgm:t>
        <a:bodyPr/>
        <a:lstStyle/>
        <a:p>
          <a:r>
            <a:rPr lang="es-PE" dirty="0"/>
            <a:t>Encontrar una solución que optimice el criterio pre establecido</a:t>
          </a:r>
        </a:p>
      </dgm:t>
    </dgm:pt>
    <dgm:pt modelId="{3261D99F-73AF-4D02-9DB2-EB163B3E1182}" type="parTrans" cxnId="{F0A303FD-C792-40D3-A0FE-D63FF78A08E9}">
      <dgm:prSet/>
      <dgm:spPr/>
      <dgm:t>
        <a:bodyPr/>
        <a:lstStyle/>
        <a:p>
          <a:endParaRPr lang="es-PE"/>
        </a:p>
      </dgm:t>
    </dgm:pt>
    <dgm:pt modelId="{083D1174-C111-4BDC-850F-8839F31288A8}" type="sibTrans" cxnId="{F0A303FD-C792-40D3-A0FE-D63FF78A08E9}">
      <dgm:prSet/>
      <dgm:spPr/>
      <dgm:t>
        <a:bodyPr/>
        <a:lstStyle/>
        <a:p>
          <a:endParaRPr lang="es-PE"/>
        </a:p>
      </dgm:t>
    </dgm:pt>
    <dgm:pt modelId="{8CBA74A9-4321-497C-AAC6-B8F1D85388E2}">
      <dgm:prSet/>
      <dgm:spPr/>
      <dgm:t>
        <a:bodyPr/>
        <a:lstStyle/>
        <a:p>
          <a:r>
            <a:rPr lang="es-PE" dirty="0"/>
            <a:t>Problemas de decisión</a:t>
          </a:r>
        </a:p>
      </dgm:t>
    </dgm:pt>
    <dgm:pt modelId="{FAEC0566-BAFF-4C1B-A163-E051E12D9968}" type="parTrans" cxnId="{42E961CF-A915-48B6-B340-21F4F8C72153}">
      <dgm:prSet/>
      <dgm:spPr/>
      <dgm:t>
        <a:bodyPr/>
        <a:lstStyle/>
        <a:p>
          <a:endParaRPr lang="es-PE"/>
        </a:p>
      </dgm:t>
    </dgm:pt>
    <dgm:pt modelId="{1E322DDE-53B7-4407-87E1-70D00A45FCC0}" type="sibTrans" cxnId="{42E961CF-A915-48B6-B340-21F4F8C72153}">
      <dgm:prSet/>
      <dgm:spPr/>
      <dgm:t>
        <a:bodyPr/>
        <a:lstStyle/>
        <a:p>
          <a:endParaRPr lang="es-PE"/>
        </a:p>
      </dgm:t>
    </dgm:pt>
    <dgm:pt modelId="{42A1281F-382C-4402-BAA5-30CDC33AA7E8}">
      <dgm:prSet/>
      <dgm:spPr>
        <a:ln>
          <a:noFill/>
        </a:ln>
      </dgm:spPr>
      <dgm:t>
        <a:bodyPr/>
        <a:lstStyle/>
        <a:p>
          <a:r>
            <a:rPr lang="es-PE" dirty="0"/>
            <a:t>Responder si o no</a:t>
          </a:r>
        </a:p>
      </dgm:t>
    </dgm:pt>
    <dgm:pt modelId="{C880A394-00E0-4153-BD4A-8053FC8EBF72}" type="parTrans" cxnId="{B54793BA-26EB-4075-9096-EAC165213312}">
      <dgm:prSet/>
      <dgm:spPr/>
      <dgm:t>
        <a:bodyPr/>
        <a:lstStyle/>
        <a:p>
          <a:endParaRPr lang="es-PE"/>
        </a:p>
      </dgm:t>
    </dgm:pt>
    <dgm:pt modelId="{F70D4470-A394-4387-B5E9-277E97E77A2A}" type="sibTrans" cxnId="{B54793BA-26EB-4075-9096-EAC165213312}">
      <dgm:prSet/>
      <dgm:spPr/>
      <dgm:t>
        <a:bodyPr/>
        <a:lstStyle/>
        <a:p>
          <a:endParaRPr lang="es-PE"/>
        </a:p>
      </dgm:t>
    </dgm:pt>
    <dgm:pt modelId="{F08BAC8D-7BDE-4AE6-9A67-78F195D42ACA}">
      <dgm:prSet/>
      <dgm:spPr>
        <a:ln>
          <a:noFill/>
        </a:ln>
      </dgm:spPr>
      <dgm:t>
        <a:bodyPr/>
        <a:lstStyle/>
        <a:p>
          <a:r>
            <a:rPr lang="es-PE" dirty="0"/>
            <a:t>Encontrar una solución viable que verifique restricciones</a:t>
          </a:r>
        </a:p>
      </dgm:t>
    </dgm:pt>
    <dgm:pt modelId="{6CD2D34E-9BE1-458A-A9A2-8CFCFF7CEF9A}" type="parTrans" cxnId="{7AEF7B36-CBE7-4A01-A955-0789E1E6F10B}">
      <dgm:prSet/>
      <dgm:spPr/>
      <dgm:t>
        <a:bodyPr/>
        <a:lstStyle/>
        <a:p>
          <a:endParaRPr lang="es-PE"/>
        </a:p>
      </dgm:t>
    </dgm:pt>
    <dgm:pt modelId="{16C2435F-9FF1-490A-9710-042010131286}" type="sibTrans" cxnId="{7AEF7B36-CBE7-4A01-A955-0789E1E6F10B}">
      <dgm:prSet/>
      <dgm:spPr/>
      <dgm:t>
        <a:bodyPr/>
        <a:lstStyle/>
        <a:p>
          <a:endParaRPr lang="es-PE"/>
        </a:p>
      </dgm:t>
    </dgm:pt>
    <dgm:pt modelId="{2B826EBB-75ED-4FA4-8778-426B4A208F13}" type="pres">
      <dgm:prSet presAssocID="{4D20A112-BBDF-43B5-9FB2-A9768A326E2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19277259-9D49-4438-A2B5-2C647AD2E5D1}" type="pres">
      <dgm:prSet presAssocID="{A0F0C3BB-D4E9-4E61-A54A-75897BE8483B}" presName="root1" presStyleCnt="0"/>
      <dgm:spPr/>
    </dgm:pt>
    <dgm:pt modelId="{415AF01A-8E3B-4FEF-8FD8-554AEC21F45E}" type="pres">
      <dgm:prSet presAssocID="{A0F0C3BB-D4E9-4E61-A54A-75897BE8483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C58F53A-C524-4799-B49B-4CDA36EA6DC3}" type="pres">
      <dgm:prSet presAssocID="{A0F0C3BB-D4E9-4E61-A54A-75897BE8483B}" presName="level2hierChild" presStyleCnt="0"/>
      <dgm:spPr/>
    </dgm:pt>
    <dgm:pt modelId="{A0DE39D8-FF84-4232-AA0F-E5E4EA1EDF41}" type="pres">
      <dgm:prSet presAssocID="{FAEC0566-BAFF-4C1B-A163-E051E12D9968}" presName="conn2-1" presStyleLbl="parChTrans1D2" presStyleIdx="0" presStyleCnt="3"/>
      <dgm:spPr/>
      <dgm:t>
        <a:bodyPr/>
        <a:lstStyle/>
        <a:p>
          <a:endParaRPr lang="es-ES"/>
        </a:p>
      </dgm:t>
    </dgm:pt>
    <dgm:pt modelId="{C759176C-4943-46B8-B35C-684C3C52F66F}" type="pres">
      <dgm:prSet presAssocID="{FAEC0566-BAFF-4C1B-A163-E051E12D9968}" presName="connTx" presStyleLbl="parChTrans1D2" presStyleIdx="0" presStyleCnt="3"/>
      <dgm:spPr/>
      <dgm:t>
        <a:bodyPr/>
        <a:lstStyle/>
        <a:p>
          <a:endParaRPr lang="es-ES"/>
        </a:p>
      </dgm:t>
    </dgm:pt>
    <dgm:pt modelId="{40C2B4C3-07C9-42F7-8E89-CE2EF23EB49D}" type="pres">
      <dgm:prSet presAssocID="{8CBA74A9-4321-497C-AAC6-B8F1D85388E2}" presName="root2" presStyleCnt="0"/>
      <dgm:spPr/>
    </dgm:pt>
    <dgm:pt modelId="{618295AB-14A3-4ED6-A8B3-99209E98F88C}" type="pres">
      <dgm:prSet presAssocID="{8CBA74A9-4321-497C-AAC6-B8F1D85388E2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D37F127-A087-403A-BE22-9C4B18777FDD}" type="pres">
      <dgm:prSet presAssocID="{8CBA74A9-4321-497C-AAC6-B8F1D85388E2}" presName="level3hierChild" presStyleCnt="0"/>
      <dgm:spPr/>
    </dgm:pt>
    <dgm:pt modelId="{9AD98D33-27C6-4F78-8217-28F9435F43F6}" type="pres">
      <dgm:prSet presAssocID="{C880A394-00E0-4153-BD4A-8053FC8EBF72}" presName="conn2-1" presStyleLbl="parChTrans1D3" presStyleIdx="0" presStyleCnt="3"/>
      <dgm:spPr/>
      <dgm:t>
        <a:bodyPr/>
        <a:lstStyle/>
        <a:p>
          <a:endParaRPr lang="es-ES"/>
        </a:p>
      </dgm:t>
    </dgm:pt>
    <dgm:pt modelId="{BF69726A-7C6E-48DD-BF2C-1276D9FFDAE6}" type="pres">
      <dgm:prSet presAssocID="{C880A394-00E0-4153-BD4A-8053FC8EBF72}" presName="connTx" presStyleLbl="parChTrans1D3" presStyleIdx="0" presStyleCnt="3"/>
      <dgm:spPr/>
      <dgm:t>
        <a:bodyPr/>
        <a:lstStyle/>
        <a:p>
          <a:endParaRPr lang="es-ES"/>
        </a:p>
      </dgm:t>
    </dgm:pt>
    <dgm:pt modelId="{A30A24FB-C978-4CEC-A806-B4E2AB7435DC}" type="pres">
      <dgm:prSet presAssocID="{42A1281F-382C-4402-BAA5-30CDC33AA7E8}" presName="root2" presStyleCnt="0"/>
      <dgm:spPr/>
    </dgm:pt>
    <dgm:pt modelId="{F225F5AE-D9A5-4332-9A5B-53F92A05B555}" type="pres">
      <dgm:prSet presAssocID="{42A1281F-382C-4402-BAA5-30CDC33AA7E8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8484628-3490-4BF3-89A7-ADD23E18660D}" type="pres">
      <dgm:prSet presAssocID="{42A1281F-382C-4402-BAA5-30CDC33AA7E8}" presName="level3hierChild" presStyleCnt="0"/>
      <dgm:spPr/>
    </dgm:pt>
    <dgm:pt modelId="{EC488009-1F55-415F-A277-ADD7807B6812}" type="pres">
      <dgm:prSet presAssocID="{8AE7111B-EEF2-482F-98C4-289F52D46748}" presName="conn2-1" presStyleLbl="parChTrans1D2" presStyleIdx="1" presStyleCnt="3"/>
      <dgm:spPr/>
      <dgm:t>
        <a:bodyPr/>
        <a:lstStyle/>
        <a:p>
          <a:endParaRPr lang="es-ES"/>
        </a:p>
      </dgm:t>
    </dgm:pt>
    <dgm:pt modelId="{1EF47628-B117-4933-8279-401732D0748E}" type="pres">
      <dgm:prSet presAssocID="{8AE7111B-EEF2-482F-98C4-289F52D46748}" presName="connTx" presStyleLbl="parChTrans1D2" presStyleIdx="1" presStyleCnt="3"/>
      <dgm:spPr/>
      <dgm:t>
        <a:bodyPr/>
        <a:lstStyle/>
        <a:p>
          <a:endParaRPr lang="es-ES"/>
        </a:p>
      </dgm:t>
    </dgm:pt>
    <dgm:pt modelId="{72756356-74BE-43A7-A819-A44D2D1F3199}" type="pres">
      <dgm:prSet presAssocID="{7E6B6F76-5CFC-43DE-81CB-6CA665C0C9B1}" presName="root2" presStyleCnt="0"/>
      <dgm:spPr/>
    </dgm:pt>
    <dgm:pt modelId="{F325BFD4-09EA-46F4-9522-891AD3051B31}" type="pres">
      <dgm:prSet presAssocID="{7E6B6F76-5CFC-43DE-81CB-6CA665C0C9B1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8E41A47-EDA7-45A4-90D5-5EE195C55B27}" type="pres">
      <dgm:prSet presAssocID="{7E6B6F76-5CFC-43DE-81CB-6CA665C0C9B1}" presName="level3hierChild" presStyleCnt="0"/>
      <dgm:spPr/>
    </dgm:pt>
    <dgm:pt modelId="{220CED88-2255-45E8-B824-F973C7AE7996}" type="pres">
      <dgm:prSet presAssocID="{6CD2D34E-9BE1-458A-A9A2-8CFCFF7CEF9A}" presName="conn2-1" presStyleLbl="parChTrans1D3" presStyleIdx="1" presStyleCnt="3"/>
      <dgm:spPr/>
      <dgm:t>
        <a:bodyPr/>
        <a:lstStyle/>
        <a:p>
          <a:endParaRPr lang="es-ES"/>
        </a:p>
      </dgm:t>
    </dgm:pt>
    <dgm:pt modelId="{6921E8A5-7880-4245-898E-4956CECE309B}" type="pres">
      <dgm:prSet presAssocID="{6CD2D34E-9BE1-458A-A9A2-8CFCFF7CEF9A}" presName="connTx" presStyleLbl="parChTrans1D3" presStyleIdx="1" presStyleCnt="3"/>
      <dgm:spPr/>
      <dgm:t>
        <a:bodyPr/>
        <a:lstStyle/>
        <a:p>
          <a:endParaRPr lang="es-ES"/>
        </a:p>
      </dgm:t>
    </dgm:pt>
    <dgm:pt modelId="{2E176EEE-C6B9-4BAA-B800-1312E9DBDA7D}" type="pres">
      <dgm:prSet presAssocID="{F08BAC8D-7BDE-4AE6-9A67-78F195D42ACA}" presName="root2" presStyleCnt="0"/>
      <dgm:spPr/>
    </dgm:pt>
    <dgm:pt modelId="{7FA6E3B4-AFF1-4E30-96F2-5AC99FDCE946}" type="pres">
      <dgm:prSet presAssocID="{F08BAC8D-7BDE-4AE6-9A67-78F195D42ACA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A3C4178-E238-4947-9F69-E83FDA33F2E0}" type="pres">
      <dgm:prSet presAssocID="{F08BAC8D-7BDE-4AE6-9A67-78F195D42ACA}" presName="level3hierChild" presStyleCnt="0"/>
      <dgm:spPr/>
    </dgm:pt>
    <dgm:pt modelId="{9D7DEC60-1D12-4F05-B9AF-EF026F6BFEDB}" type="pres">
      <dgm:prSet presAssocID="{7E4FF9B1-4D89-4C97-85D2-646159764207}" presName="conn2-1" presStyleLbl="parChTrans1D2" presStyleIdx="2" presStyleCnt="3"/>
      <dgm:spPr/>
      <dgm:t>
        <a:bodyPr/>
        <a:lstStyle/>
        <a:p>
          <a:endParaRPr lang="es-ES"/>
        </a:p>
      </dgm:t>
    </dgm:pt>
    <dgm:pt modelId="{24C3F70F-3FB7-48B3-9973-7432141FA786}" type="pres">
      <dgm:prSet presAssocID="{7E4FF9B1-4D89-4C97-85D2-646159764207}" presName="connTx" presStyleLbl="parChTrans1D2" presStyleIdx="2" presStyleCnt="3"/>
      <dgm:spPr/>
      <dgm:t>
        <a:bodyPr/>
        <a:lstStyle/>
        <a:p>
          <a:endParaRPr lang="es-ES"/>
        </a:p>
      </dgm:t>
    </dgm:pt>
    <dgm:pt modelId="{C218A5F9-8060-4B89-BC86-9100376C1D64}" type="pres">
      <dgm:prSet presAssocID="{E95BB9B6-144A-4A76-90C7-B120F2223CC6}" presName="root2" presStyleCnt="0"/>
      <dgm:spPr/>
    </dgm:pt>
    <dgm:pt modelId="{AF766BE4-7D3D-4D2A-B292-B0D310B4489E}" type="pres">
      <dgm:prSet presAssocID="{E95BB9B6-144A-4A76-90C7-B120F2223CC6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6238621-9A48-44E3-9ABD-822B9E97B705}" type="pres">
      <dgm:prSet presAssocID="{E95BB9B6-144A-4A76-90C7-B120F2223CC6}" presName="level3hierChild" presStyleCnt="0"/>
      <dgm:spPr/>
    </dgm:pt>
    <dgm:pt modelId="{EBDBC283-CA4C-47EE-B4C6-36980C501008}" type="pres">
      <dgm:prSet presAssocID="{3261D99F-73AF-4D02-9DB2-EB163B3E1182}" presName="conn2-1" presStyleLbl="parChTrans1D3" presStyleIdx="2" presStyleCnt="3"/>
      <dgm:spPr/>
      <dgm:t>
        <a:bodyPr/>
        <a:lstStyle/>
        <a:p>
          <a:endParaRPr lang="es-ES"/>
        </a:p>
      </dgm:t>
    </dgm:pt>
    <dgm:pt modelId="{97A03AFC-0C7E-429F-A89B-ADADAE6ECD12}" type="pres">
      <dgm:prSet presAssocID="{3261D99F-73AF-4D02-9DB2-EB163B3E1182}" presName="connTx" presStyleLbl="parChTrans1D3" presStyleIdx="2" presStyleCnt="3"/>
      <dgm:spPr/>
      <dgm:t>
        <a:bodyPr/>
        <a:lstStyle/>
        <a:p>
          <a:endParaRPr lang="es-ES"/>
        </a:p>
      </dgm:t>
    </dgm:pt>
    <dgm:pt modelId="{E537C78D-7695-47CB-A265-DD2039E60BBF}" type="pres">
      <dgm:prSet presAssocID="{A6DECCBD-70AA-45F4-92AF-D04B56294DC8}" presName="root2" presStyleCnt="0"/>
      <dgm:spPr/>
    </dgm:pt>
    <dgm:pt modelId="{62D6BA1E-F93F-4A53-A3B9-9B876F8D3DB0}" type="pres">
      <dgm:prSet presAssocID="{A6DECCBD-70AA-45F4-92AF-D04B56294DC8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F0F9787-11E4-488D-BB7C-D61AA74DE9AF}" type="pres">
      <dgm:prSet presAssocID="{A6DECCBD-70AA-45F4-92AF-D04B56294DC8}" presName="level3hierChild" presStyleCnt="0"/>
      <dgm:spPr/>
    </dgm:pt>
  </dgm:ptLst>
  <dgm:cxnLst>
    <dgm:cxn modelId="{7AEF7B36-CBE7-4A01-A955-0789E1E6F10B}" srcId="{7E6B6F76-5CFC-43DE-81CB-6CA665C0C9B1}" destId="{F08BAC8D-7BDE-4AE6-9A67-78F195D42ACA}" srcOrd="0" destOrd="0" parTransId="{6CD2D34E-9BE1-458A-A9A2-8CFCFF7CEF9A}" sibTransId="{16C2435F-9FF1-490A-9710-042010131286}"/>
    <dgm:cxn modelId="{D06CCC91-2048-4F84-9254-46A78B3FAF5F}" type="presOf" srcId="{7E6B6F76-5CFC-43DE-81CB-6CA665C0C9B1}" destId="{F325BFD4-09EA-46F4-9522-891AD3051B31}" srcOrd="0" destOrd="0" presId="urn:microsoft.com/office/officeart/2005/8/layout/hierarchy2"/>
    <dgm:cxn modelId="{EDFF671B-5F14-4B8A-AD63-35FC78E8FB5A}" type="presOf" srcId="{3261D99F-73AF-4D02-9DB2-EB163B3E1182}" destId="{EBDBC283-CA4C-47EE-B4C6-36980C501008}" srcOrd="0" destOrd="0" presId="urn:microsoft.com/office/officeart/2005/8/layout/hierarchy2"/>
    <dgm:cxn modelId="{8295816E-3EF3-4EFA-8EBB-FEA148ABA904}" srcId="{4D20A112-BBDF-43B5-9FB2-A9768A326E27}" destId="{A0F0C3BB-D4E9-4E61-A54A-75897BE8483B}" srcOrd="0" destOrd="0" parTransId="{103BE3B7-6691-49B2-B0D4-486F98F8621B}" sibTransId="{00AD0225-B701-4712-8FD4-159B2E86453D}"/>
    <dgm:cxn modelId="{31593F9F-376B-4368-9698-4FBE7CA636E7}" srcId="{A0F0C3BB-D4E9-4E61-A54A-75897BE8483B}" destId="{7E6B6F76-5CFC-43DE-81CB-6CA665C0C9B1}" srcOrd="1" destOrd="0" parTransId="{8AE7111B-EEF2-482F-98C4-289F52D46748}" sibTransId="{F0D489E9-D88F-4495-9541-E850E79743C3}"/>
    <dgm:cxn modelId="{31C5B705-BF90-452E-9E2D-71017D75D6B0}" type="presOf" srcId="{8AE7111B-EEF2-482F-98C4-289F52D46748}" destId="{1EF47628-B117-4933-8279-401732D0748E}" srcOrd="1" destOrd="0" presId="urn:microsoft.com/office/officeart/2005/8/layout/hierarchy2"/>
    <dgm:cxn modelId="{025A81C0-E908-46AB-8452-00242CF64C32}" type="presOf" srcId="{8AE7111B-EEF2-482F-98C4-289F52D46748}" destId="{EC488009-1F55-415F-A277-ADD7807B6812}" srcOrd="0" destOrd="0" presId="urn:microsoft.com/office/officeart/2005/8/layout/hierarchy2"/>
    <dgm:cxn modelId="{F0A303FD-C792-40D3-A0FE-D63FF78A08E9}" srcId="{E95BB9B6-144A-4A76-90C7-B120F2223CC6}" destId="{A6DECCBD-70AA-45F4-92AF-D04B56294DC8}" srcOrd="0" destOrd="0" parTransId="{3261D99F-73AF-4D02-9DB2-EB163B3E1182}" sibTransId="{083D1174-C111-4BDC-850F-8839F31288A8}"/>
    <dgm:cxn modelId="{E37B25E9-A4CD-4BDB-BA9B-F51E54B2C0CA}" type="presOf" srcId="{FAEC0566-BAFF-4C1B-A163-E051E12D9968}" destId="{A0DE39D8-FF84-4232-AA0F-E5E4EA1EDF41}" srcOrd="0" destOrd="0" presId="urn:microsoft.com/office/officeart/2005/8/layout/hierarchy2"/>
    <dgm:cxn modelId="{8A0BF7FD-395E-4F18-8F0E-059F2801AAA7}" type="presOf" srcId="{7E4FF9B1-4D89-4C97-85D2-646159764207}" destId="{9D7DEC60-1D12-4F05-B9AF-EF026F6BFEDB}" srcOrd="0" destOrd="0" presId="urn:microsoft.com/office/officeart/2005/8/layout/hierarchy2"/>
    <dgm:cxn modelId="{4C2B1227-60A8-4FB1-B1C3-99A3A9329241}" type="presOf" srcId="{6CD2D34E-9BE1-458A-A9A2-8CFCFF7CEF9A}" destId="{220CED88-2255-45E8-B824-F973C7AE7996}" srcOrd="0" destOrd="0" presId="urn:microsoft.com/office/officeart/2005/8/layout/hierarchy2"/>
    <dgm:cxn modelId="{6232E5FA-42CD-4C09-8013-34591798F1C9}" type="presOf" srcId="{42A1281F-382C-4402-BAA5-30CDC33AA7E8}" destId="{F225F5AE-D9A5-4332-9A5B-53F92A05B555}" srcOrd="0" destOrd="0" presId="urn:microsoft.com/office/officeart/2005/8/layout/hierarchy2"/>
    <dgm:cxn modelId="{42E961CF-A915-48B6-B340-21F4F8C72153}" srcId="{A0F0C3BB-D4E9-4E61-A54A-75897BE8483B}" destId="{8CBA74A9-4321-497C-AAC6-B8F1D85388E2}" srcOrd="0" destOrd="0" parTransId="{FAEC0566-BAFF-4C1B-A163-E051E12D9968}" sibTransId="{1E322DDE-53B7-4407-87E1-70D00A45FCC0}"/>
    <dgm:cxn modelId="{9A11B252-686F-4289-AB23-54446A0E413C}" type="presOf" srcId="{4D20A112-BBDF-43B5-9FB2-A9768A326E27}" destId="{2B826EBB-75ED-4FA4-8778-426B4A208F13}" srcOrd="0" destOrd="0" presId="urn:microsoft.com/office/officeart/2005/8/layout/hierarchy2"/>
    <dgm:cxn modelId="{B54793BA-26EB-4075-9096-EAC165213312}" srcId="{8CBA74A9-4321-497C-AAC6-B8F1D85388E2}" destId="{42A1281F-382C-4402-BAA5-30CDC33AA7E8}" srcOrd="0" destOrd="0" parTransId="{C880A394-00E0-4153-BD4A-8053FC8EBF72}" sibTransId="{F70D4470-A394-4387-B5E9-277E97E77A2A}"/>
    <dgm:cxn modelId="{22352BAE-230D-49BC-9BD1-1C4747CC6AFE}" type="presOf" srcId="{FAEC0566-BAFF-4C1B-A163-E051E12D9968}" destId="{C759176C-4943-46B8-B35C-684C3C52F66F}" srcOrd="1" destOrd="0" presId="urn:microsoft.com/office/officeart/2005/8/layout/hierarchy2"/>
    <dgm:cxn modelId="{9E7E2084-F5C8-4666-AD3C-73E1A7CD3687}" type="presOf" srcId="{F08BAC8D-7BDE-4AE6-9A67-78F195D42ACA}" destId="{7FA6E3B4-AFF1-4E30-96F2-5AC99FDCE946}" srcOrd="0" destOrd="0" presId="urn:microsoft.com/office/officeart/2005/8/layout/hierarchy2"/>
    <dgm:cxn modelId="{B7A59C7C-44E3-4CDF-A088-28E52A5C55CC}" type="presOf" srcId="{3261D99F-73AF-4D02-9DB2-EB163B3E1182}" destId="{97A03AFC-0C7E-429F-A89B-ADADAE6ECD12}" srcOrd="1" destOrd="0" presId="urn:microsoft.com/office/officeart/2005/8/layout/hierarchy2"/>
    <dgm:cxn modelId="{FF1192A3-C426-4E53-86A3-D60F774921F3}" type="presOf" srcId="{8CBA74A9-4321-497C-AAC6-B8F1D85388E2}" destId="{618295AB-14A3-4ED6-A8B3-99209E98F88C}" srcOrd="0" destOrd="0" presId="urn:microsoft.com/office/officeart/2005/8/layout/hierarchy2"/>
    <dgm:cxn modelId="{6AEB6C3E-1C46-4ECE-AD77-D9FF42D00FB4}" type="presOf" srcId="{E95BB9B6-144A-4A76-90C7-B120F2223CC6}" destId="{AF766BE4-7D3D-4D2A-B292-B0D310B4489E}" srcOrd="0" destOrd="0" presId="urn:microsoft.com/office/officeart/2005/8/layout/hierarchy2"/>
    <dgm:cxn modelId="{3E24E27E-18A1-4A14-B1BB-BADB7CB6CC98}" type="presOf" srcId="{A6DECCBD-70AA-45F4-92AF-D04B56294DC8}" destId="{62D6BA1E-F93F-4A53-A3B9-9B876F8D3DB0}" srcOrd="0" destOrd="0" presId="urn:microsoft.com/office/officeart/2005/8/layout/hierarchy2"/>
    <dgm:cxn modelId="{DD2BB802-A2F9-45DD-A4E7-6E03CA1C3108}" type="presOf" srcId="{7E4FF9B1-4D89-4C97-85D2-646159764207}" destId="{24C3F70F-3FB7-48B3-9973-7432141FA786}" srcOrd="1" destOrd="0" presId="urn:microsoft.com/office/officeart/2005/8/layout/hierarchy2"/>
    <dgm:cxn modelId="{11F94E0D-771D-4FF7-9577-817610C23A31}" type="presOf" srcId="{6CD2D34E-9BE1-458A-A9A2-8CFCFF7CEF9A}" destId="{6921E8A5-7880-4245-898E-4956CECE309B}" srcOrd="1" destOrd="0" presId="urn:microsoft.com/office/officeart/2005/8/layout/hierarchy2"/>
    <dgm:cxn modelId="{2524DD59-239E-44F8-BA94-4EF74155BCA7}" type="presOf" srcId="{C880A394-00E0-4153-BD4A-8053FC8EBF72}" destId="{BF69726A-7C6E-48DD-BF2C-1276D9FFDAE6}" srcOrd="1" destOrd="0" presId="urn:microsoft.com/office/officeart/2005/8/layout/hierarchy2"/>
    <dgm:cxn modelId="{CC254F7F-D3FB-40BF-A456-22C59CEECC9F}" srcId="{A0F0C3BB-D4E9-4E61-A54A-75897BE8483B}" destId="{E95BB9B6-144A-4A76-90C7-B120F2223CC6}" srcOrd="2" destOrd="0" parTransId="{7E4FF9B1-4D89-4C97-85D2-646159764207}" sibTransId="{5075CE4C-3B4E-44B3-A97E-6122C445D071}"/>
    <dgm:cxn modelId="{8220E33C-1AB2-4FA2-9D73-A0F780483C39}" type="presOf" srcId="{A0F0C3BB-D4E9-4E61-A54A-75897BE8483B}" destId="{415AF01A-8E3B-4FEF-8FD8-554AEC21F45E}" srcOrd="0" destOrd="0" presId="urn:microsoft.com/office/officeart/2005/8/layout/hierarchy2"/>
    <dgm:cxn modelId="{8DE17FEA-CFFA-4061-8D55-A844CE7E516A}" type="presOf" srcId="{C880A394-00E0-4153-BD4A-8053FC8EBF72}" destId="{9AD98D33-27C6-4F78-8217-28F9435F43F6}" srcOrd="0" destOrd="0" presId="urn:microsoft.com/office/officeart/2005/8/layout/hierarchy2"/>
    <dgm:cxn modelId="{94886F11-B3F1-4FC1-B669-D3435B005CB4}" type="presParOf" srcId="{2B826EBB-75ED-4FA4-8778-426B4A208F13}" destId="{19277259-9D49-4438-A2B5-2C647AD2E5D1}" srcOrd="0" destOrd="0" presId="urn:microsoft.com/office/officeart/2005/8/layout/hierarchy2"/>
    <dgm:cxn modelId="{38063F93-C625-42BA-8C0D-94B8D87E61D5}" type="presParOf" srcId="{19277259-9D49-4438-A2B5-2C647AD2E5D1}" destId="{415AF01A-8E3B-4FEF-8FD8-554AEC21F45E}" srcOrd="0" destOrd="0" presId="urn:microsoft.com/office/officeart/2005/8/layout/hierarchy2"/>
    <dgm:cxn modelId="{1677D8D4-94DE-41BA-ADC2-10AEC2E7E2AD}" type="presParOf" srcId="{19277259-9D49-4438-A2B5-2C647AD2E5D1}" destId="{CC58F53A-C524-4799-B49B-4CDA36EA6DC3}" srcOrd="1" destOrd="0" presId="urn:microsoft.com/office/officeart/2005/8/layout/hierarchy2"/>
    <dgm:cxn modelId="{2EFBA75B-EB30-4B6A-98C8-72156CC8ECA0}" type="presParOf" srcId="{CC58F53A-C524-4799-B49B-4CDA36EA6DC3}" destId="{A0DE39D8-FF84-4232-AA0F-E5E4EA1EDF41}" srcOrd="0" destOrd="0" presId="urn:microsoft.com/office/officeart/2005/8/layout/hierarchy2"/>
    <dgm:cxn modelId="{1F73F29D-49A0-40D0-8315-747A7B02DA45}" type="presParOf" srcId="{A0DE39D8-FF84-4232-AA0F-E5E4EA1EDF41}" destId="{C759176C-4943-46B8-B35C-684C3C52F66F}" srcOrd="0" destOrd="0" presId="urn:microsoft.com/office/officeart/2005/8/layout/hierarchy2"/>
    <dgm:cxn modelId="{C27732F0-E059-4FFE-BA7C-CC5D1FCBBF89}" type="presParOf" srcId="{CC58F53A-C524-4799-B49B-4CDA36EA6DC3}" destId="{40C2B4C3-07C9-42F7-8E89-CE2EF23EB49D}" srcOrd="1" destOrd="0" presId="urn:microsoft.com/office/officeart/2005/8/layout/hierarchy2"/>
    <dgm:cxn modelId="{80D6EE5D-8232-4149-975E-309B02E09C84}" type="presParOf" srcId="{40C2B4C3-07C9-42F7-8E89-CE2EF23EB49D}" destId="{618295AB-14A3-4ED6-A8B3-99209E98F88C}" srcOrd="0" destOrd="0" presId="urn:microsoft.com/office/officeart/2005/8/layout/hierarchy2"/>
    <dgm:cxn modelId="{11500E86-C174-43E4-BDF5-86BA94FCE2FD}" type="presParOf" srcId="{40C2B4C3-07C9-42F7-8E89-CE2EF23EB49D}" destId="{8D37F127-A087-403A-BE22-9C4B18777FDD}" srcOrd="1" destOrd="0" presId="urn:microsoft.com/office/officeart/2005/8/layout/hierarchy2"/>
    <dgm:cxn modelId="{DF808ECF-08D5-4CB0-8917-4CDCA2AC4447}" type="presParOf" srcId="{8D37F127-A087-403A-BE22-9C4B18777FDD}" destId="{9AD98D33-27C6-4F78-8217-28F9435F43F6}" srcOrd="0" destOrd="0" presId="urn:microsoft.com/office/officeart/2005/8/layout/hierarchy2"/>
    <dgm:cxn modelId="{4F34680E-1682-47DA-B8B0-B26ABD313862}" type="presParOf" srcId="{9AD98D33-27C6-4F78-8217-28F9435F43F6}" destId="{BF69726A-7C6E-48DD-BF2C-1276D9FFDAE6}" srcOrd="0" destOrd="0" presId="urn:microsoft.com/office/officeart/2005/8/layout/hierarchy2"/>
    <dgm:cxn modelId="{D853C24D-8A10-4A33-9E34-363B9F6CF967}" type="presParOf" srcId="{8D37F127-A087-403A-BE22-9C4B18777FDD}" destId="{A30A24FB-C978-4CEC-A806-B4E2AB7435DC}" srcOrd="1" destOrd="0" presId="urn:microsoft.com/office/officeart/2005/8/layout/hierarchy2"/>
    <dgm:cxn modelId="{25E32761-A82D-40A8-BABE-77DC0EEF8A01}" type="presParOf" srcId="{A30A24FB-C978-4CEC-A806-B4E2AB7435DC}" destId="{F225F5AE-D9A5-4332-9A5B-53F92A05B555}" srcOrd="0" destOrd="0" presId="urn:microsoft.com/office/officeart/2005/8/layout/hierarchy2"/>
    <dgm:cxn modelId="{0F8117E5-1EB0-4374-8147-A970546736F3}" type="presParOf" srcId="{A30A24FB-C978-4CEC-A806-B4E2AB7435DC}" destId="{48484628-3490-4BF3-89A7-ADD23E18660D}" srcOrd="1" destOrd="0" presId="urn:microsoft.com/office/officeart/2005/8/layout/hierarchy2"/>
    <dgm:cxn modelId="{23E6368A-4A38-4E87-ACA1-DB08A7B10028}" type="presParOf" srcId="{CC58F53A-C524-4799-B49B-4CDA36EA6DC3}" destId="{EC488009-1F55-415F-A277-ADD7807B6812}" srcOrd="2" destOrd="0" presId="urn:microsoft.com/office/officeart/2005/8/layout/hierarchy2"/>
    <dgm:cxn modelId="{98B2384F-2F6D-4B03-B943-C6A586FE2A1F}" type="presParOf" srcId="{EC488009-1F55-415F-A277-ADD7807B6812}" destId="{1EF47628-B117-4933-8279-401732D0748E}" srcOrd="0" destOrd="0" presId="urn:microsoft.com/office/officeart/2005/8/layout/hierarchy2"/>
    <dgm:cxn modelId="{5C841F8E-F8E6-4FB8-939F-B5129026B11F}" type="presParOf" srcId="{CC58F53A-C524-4799-B49B-4CDA36EA6DC3}" destId="{72756356-74BE-43A7-A819-A44D2D1F3199}" srcOrd="3" destOrd="0" presId="urn:microsoft.com/office/officeart/2005/8/layout/hierarchy2"/>
    <dgm:cxn modelId="{A476D6AA-4B5F-4AC8-BBA4-F9621ACF2B91}" type="presParOf" srcId="{72756356-74BE-43A7-A819-A44D2D1F3199}" destId="{F325BFD4-09EA-46F4-9522-891AD3051B31}" srcOrd="0" destOrd="0" presId="urn:microsoft.com/office/officeart/2005/8/layout/hierarchy2"/>
    <dgm:cxn modelId="{A16819F3-B427-4AF7-9D66-CCBA7834FFC5}" type="presParOf" srcId="{72756356-74BE-43A7-A819-A44D2D1F3199}" destId="{18E41A47-EDA7-45A4-90D5-5EE195C55B27}" srcOrd="1" destOrd="0" presId="urn:microsoft.com/office/officeart/2005/8/layout/hierarchy2"/>
    <dgm:cxn modelId="{91E12D32-8FE1-4A5F-9DE4-AACBBB815220}" type="presParOf" srcId="{18E41A47-EDA7-45A4-90D5-5EE195C55B27}" destId="{220CED88-2255-45E8-B824-F973C7AE7996}" srcOrd="0" destOrd="0" presId="urn:microsoft.com/office/officeart/2005/8/layout/hierarchy2"/>
    <dgm:cxn modelId="{02501DD0-C995-4FD2-AB60-C85F347327D4}" type="presParOf" srcId="{220CED88-2255-45E8-B824-F973C7AE7996}" destId="{6921E8A5-7880-4245-898E-4956CECE309B}" srcOrd="0" destOrd="0" presId="urn:microsoft.com/office/officeart/2005/8/layout/hierarchy2"/>
    <dgm:cxn modelId="{BF87FABF-47A2-42F4-8307-DB041E5A3E20}" type="presParOf" srcId="{18E41A47-EDA7-45A4-90D5-5EE195C55B27}" destId="{2E176EEE-C6B9-4BAA-B800-1312E9DBDA7D}" srcOrd="1" destOrd="0" presId="urn:microsoft.com/office/officeart/2005/8/layout/hierarchy2"/>
    <dgm:cxn modelId="{1D83990A-BB05-4671-B097-1F76DED3CB38}" type="presParOf" srcId="{2E176EEE-C6B9-4BAA-B800-1312E9DBDA7D}" destId="{7FA6E3B4-AFF1-4E30-96F2-5AC99FDCE946}" srcOrd="0" destOrd="0" presId="urn:microsoft.com/office/officeart/2005/8/layout/hierarchy2"/>
    <dgm:cxn modelId="{7954B5DB-C5BD-4867-85CF-8BF6D9178C0D}" type="presParOf" srcId="{2E176EEE-C6B9-4BAA-B800-1312E9DBDA7D}" destId="{0A3C4178-E238-4947-9F69-E83FDA33F2E0}" srcOrd="1" destOrd="0" presId="urn:microsoft.com/office/officeart/2005/8/layout/hierarchy2"/>
    <dgm:cxn modelId="{CECBE0C2-45AC-4F66-B174-BF67B7B4D688}" type="presParOf" srcId="{CC58F53A-C524-4799-B49B-4CDA36EA6DC3}" destId="{9D7DEC60-1D12-4F05-B9AF-EF026F6BFEDB}" srcOrd="4" destOrd="0" presId="urn:microsoft.com/office/officeart/2005/8/layout/hierarchy2"/>
    <dgm:cxn modelId="{C8F5E71D-D01E-4871-AB97-333BE14B6E35}" type="presParOf" srcId="{9D7DEC60-1D12-4F05-B9AF-EF026F6BFEDB}" destId="{24C3F70F-3FB7-48B3-9973-7432141FA786}" srcOrd="0" destOrd="0" presId="urn:microsoft.com/office/officeart/2005/8/layout/hierarchy2"/>
    <dgm:cxn modelId="{AFB77F06-6B73-4D87-9FFB-765FF2F4E014}" type="presParOf" srcId="{CC58F53A-C524-4799-B49B-4CDA36EA6DC3}" destId="{C218A5F9-8060-4B89-BC86-9100376C1D64}" srcOrd="5" destOrd="0" presId="urn:microsoft.com/office/officeart/2005/8/layout/hierarchy2"/>
    <dgm:cxn modelId="{334F18CF-7219-4889-AA46-7C3CC8F16773}" type="presParOf" srcId="{C218A5F9-8060-4B89-BC86-9100376C1D64}" destId="{AF766BE4-7D3D-4D2A-B292-B0D310B4489E}" srcOrd="0" destOrd="0" presId="urn:microsoft.com/office/officeart/2005/8/layout/hierarchy2"/>
    <dgm:cxn modelId="{8F119F70-73F5-4C65-B6E1-ED7937E3CA72}" type="presParOf" srcId="{C218A5F9-8060-4B89-BC86-9100376C1D64}" destId="{86238621-9A48-44E3-9ABD-822B9E97B705}" srcOrd="1" destOrd="0" presId="urn:microsoft.com/office/officeart/2005/8/layout/hierarchy2"/>
    <dgm:cxn modelId="{25827F04-8E57-4A82-9372-623CE4207E1B}" type="presParOf" srcId="{86238621-9A48-44E3-9ABD-822B9E97B705}" destId="{EBDBC283-CA4C-47EE-B4C6-36980C501008}" srcOrd="0" destOrd="0" presId="urn:microsoft.com/office/officeart/2005/8/layout/hierarchy2"/>
    <dgm:cxn modelId="{7AE2E50D-AEE2-438C-8AEB-111AFB59CAE5}" type="presParOf" srcId="{EBDBC283-CA4C-47EE-B4C6-36980C501008}" destId="{97A03AFC-0C7E-429F-A89B-ADADAE6ECD12}" srcOrd="0" destOrd="0" presId="urn:microsoft.com/office/officeart/2005/8/layout/hierarchy2"/>
    <dgm:cxn modelId="{557D90D0-C302-4EFC-BCBE-74F576D96BBC}" type="presParOf" srcId="{86238621-9A48-44E3-9ABD-822B9E97B705}" destId="{E537C78D-7695-47CB-A265-DD2039E60BBF}" srcOrd="1" destOrd="0" presId="urn:microsoft.com/office/officeart/2005/8/layout/hierarchy2"/>
    <dgm:cxn modelId="{C01C467A-9654-4D21-B64C-E0ECB24B23C0}" type="presParOf" srcId="{E537C78D-7695-47CB-A265-DD2039E60BBF}" destId="{62D6BA1E-F93F-4A53-A3B9-9B876F8D3DB0}" srcOrd="0" destOrd="0" presId="urn:microsoft.com/office/officeart/2005/8/layout/hierarchy2"/>
    <dgm:cxn modelId="{4F80DA54-B6D7-43D3-A6DF-CFE686795C46}" type="presParOf" srcId="{E537C78D-7695-47CB-A265-DD2039E60BBF}" destId="{EF0F9787-11E4-488D-BB7C-D61AA74DE9A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AF01A-8E3B-4FEF-8FD8-554AEC21F45E}">
      <dsp:nvSpPr>
        <dsp:cNvPr id="0" name=""/>
        <dsp:cNvSpPr/>
      </dsp:nvSpPr>
      <dsp:spPr>
        <a:xfrm>
          <a:off x="2116" y="1867561"/>
          <a:ext cx="2137833" cy="10689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just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300" kern="1200" dirty="0"/>
            <a:t>Los problemas se pueden dividir en 2 grupos</a:t>
          </a:r>
        </a:p>
      </dsp:txBody>
      <dsp:txXfrm>
        <a:off x="33423" y="1898868"/>
        <a:ext cx="2075219" cy="1006302"/>
      </dsp:txXfrm>
    </dsp:sp>
    <dsp:sp modelId="{EC488009-1F55-415F-A277-ADD7807B6812}">
      <dsp:nvSpPr>
        <dsp:cNvPr id="0" name=""/>
        <dsp:cNvSpPr/>
      </dsp:nvSpPr>
      <dsp:spPr>
        <a:xfrm rot="19457599">
          <a:off x="2040966" y="2076952"/>
          <a:ext cx="1053099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1053099" y="17753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500" kern="1200"/>
        </a:p>
      </dsp:txBody>
      <dsp:txXfrm>
        <a:off x="2541189" y="2068378"/>
        <a:ext cx="52654" cy="52654"/>
      </dsp:txXfrm>
    </dsp:sp>
    <dsp:sp modelId="{F325BFD4-09EA-46F4-9522-891AD3051B31}">
      <dsp:nvSpPr>
        <dsp:cNvPr id="0" name=""/>
        <dsp:cNvSpPr/>
      </dsp:nvSpPr>
      <dsp:spPr>
        <a:xfrm>
          <a:off x="2995083" y="1252934"/>
          <a:ext cx="2137833" cy="10689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300" kern="1200" dirty="0"/>
            <a:t>Indecidibles</a:t>
          </a:r>
        </a:p>
      </dsp:txBody>
      <dsp:txXfrm>
        <a:off x="3026390" y="1284241"/>
        <a:ext cx="2075219" cy="1006302"/>
      </dsp:txXfrm>
    </dsp:sp>
    <dsp:sp modelId="{9D7DEC60-1D12-4F05-B9AF-EF026F6BFEDB}">
      <dsp:nvSpPr>
        <dsp:cNvPr id="0" name=""/>
        <dsp:cNvSpPr/>
      </dsp:nvSpPr>
      <dsp:spPr>
        <a:xfrm rot="2142401">
          <a:off x="2040966" y="2691579"/>
          <a:ext cx="1053099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1053099" y="17753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500" kern="1200"/>
        </a:p>
      </dsp:txBody>
      <dsp:txXfrm>
        <a:off x="2541189" y="2683006"/>
        <a:ext cx="52654" cy="52654"/>
      </dsp:txXfrm>
    </dsp:sp>
    <dsp:sp modelId="{AF766BE4-7D3D-4D2A-B292-B0D310B4489E}">
      <dsp:nvSpPr>
        <dsp:cNvPr id="0" name=""/>
        <dsp:cNvSpPr/>
      </dsp:nvSpPr>
      <dsp:spPr>
        <a:xfrm>
          <a:off x="2995083" y="2482188"/>
          <a:ext cx="2137833" cy="10689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300" kern="1200" dirty="0" err="1"/>
            <a:t>Decidibles</a:t>
          </a:r>
          <a:endParaRPr lang="es-PE" sz="2300" kern="1200" dirty="0"/>
        </a:p>
      </dsp:txBody>
      <dsp:txXfrm>
        <a:off x="3026390" y="2513495"/>
        <a:ext cx="2075219" cy="1006302"/>
      </dsp:txXfrm>
    </dsp:sp>
    <dsp:sp modelId="{CE39AE0B-1ED1-4594-8DF3-4C5E84B2FE9D}">
      <dsp:nvSpPr>
        <dsp:cNvPr id="0" name=""/>
        <dsp:cNvSpPr/>
      </dsp:nvSpPr>
      <dsp:spPr>
        <a:xfrm rot="19457599">
          <a:off x="5033933" y="2691579"/>
          <a:ext cx="1053099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1053099" y="1775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500" kern="1200"/>
        </a:p>
      </dsp:txBody>
      <dsp:txXfrm>
        <a:off x="5534155" y="2683006"/>
        <a:ext cx="52654" cy="52654"/>
      </dsp:txXfrm>
    </dsp:sp>
    <dsp:sp modelId="{AD604DFA-EA35-46AB-B24F-DBD341F9E7DE}">
      <dsp:nvSpPr>
        <dsp:cNvPr id="0" name=""/>
        <dsp:cNvSpPr/>
      </dsp:nvSpPr>
      <dsp:spPr>
        <a:xfrm>
          <a:off x="5988050" y="1867561"/>
          <a:ext cx="2137833" cy="10689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300" kern="1200" dirty="0"/>
            <a:t>Tratables</a:t>
          </a:r>
        </a:p>
      </dsp:txBody>
      <dsp:txXfrm>
        <a:off x="6019357" y="1898868"/>
        <a:ext cx="2075219" cy="1006302"/>
      </dsp:txXfrm>
    </dsp:sp>
    <dsp:sp modelId="{EBDBC283-CA4C-47EE-B4C6-36980C501008}">
      <dsp:nvSpPr>
        <dsp:cNvPr id="0" name=""/>
        <dsp:cNvSpPr/>
      </dsp:nvSpPr>
      <dsp:spPr>
        <a:xfrm rot="2142401">
          <a:off x="5033933" y="3306206"/>
          <a:ext cx="1053099" cy="35507"/>
        </a:xfrm>
        <a:custGeom>
          <a:avLst/>
          <a:gdLst/>
          <a:ahLst/>
          <a:cxnLst/>
          <a:rect l="0" t="0" r="0" b="0"/>
          <a:pathLst>
            <a:path>
              <a:moveTo>
                <a:pt x="0" y="17753"/>
              </a:moveTo>
              <a:lnTo>
                <a:pt x="1053099" y="1775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500" kern="1200"/>
        </a:p>
      </dsp:txBody>
      <dsp:txXfrm>
        <a:off x="5534155" y="3297633"/>
        <a:ext cx="52654" cy="52654"/>
      </dsp:txXfrm>
    </dsp:sp>
    <dsp:sp modelId="{62D6BA1E-F93F-4A53-A3B9-9B876F8D3DB0}">
      <dsp:nvSpPr>
        <dsp:cNvPr id="0" name=""/>
        <dsp:cNvSpPr/>
      </dsp:nvSpPr>
      <dsp:spPr>
        <a:xfrm>
          <a:off x="5988050" y="3096815"/>
          <a:ext cx="2137833" cy="106891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300" kern="1200" dirty="0"/>
            <a:t>Intratables</a:t>
          </a:r>
        </a:p>
      </dsp:txBody>
      <dsp:txXfrm>
        <a:off x="6019357" y="3128122"/>
        <a:ext cx="2075219" cy="10063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AF01A-8E3B-4FEF-8FD8-554AEC21F45E}">
      <dsp:nvSpPr>
        <dsp:cNvPr id="0" name=""/>
        <dsp:cNvSpPr/>
      </dsp:nvSpPr>
      <dsp:spPr>
        <a:xfrm>
          <a:off x="7449" y="2022739"/>
          <a:ext cx="2746375" cy="13731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200" kern="1200" dirty="0"/>
            <a:t>Basado en la respuesta solicitada</a:t>
          </a:r>
        </a:p>
      </dsp:txBody>
      <dsp:txXfrm>
        <a:off x="47668" y="2062958"/>
        <a:ext cx="2665937" cy="1292749"/>
      </dsp:txXfrm>
    </dsp:sp>
    <dsp:sp modelId="{A0DE39D8-FF84-4232-AA0F-E5E4EA1EDF41}">
      <dsp:nvSpPr>
        <dsp:cNvPr id="0" name=""/>
        <dsp:cNvSpPr/>
      </dsp:nvSpPr>
      <dsp:spPr>
        <a:xfrm rot="18289469">
          <a:off x="2341255" y="1896943"/>
          <a:ext cx="1923688" cy="45615"/>
        </a:xfrm>
        <a:custGeom>
          <a:avLst/>
          <a:gdLst/>
          <a:ahLst/>
          <a:cxnLst/>
          <a:rect l="0" t="0" r="0" b="0"/>
          <a:pathLst>
            <a:path>
              <a:moveTo>
                <a:pt x="0" y="22807"/>
              </a:moveTo>
              <a:lnTo>
                <a:pt x="1923688" y="22807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600" kern="1200"/>
        </a:p>
      </dsp:txBody>
      <dsp:txXfrm>
        <a:off x="3255007" y="1871658"/>
        <a:ext cx="96184" cy="96184"/>
      </dsp:txXfrm>
    </dsp:sp>
    <dsp:sp modelId="{618295AB-14A3-4ED6-A8B3-99209E98F88C}">
      <dsp:nvSpPr>
        <dsp:cNvPr id="0" name=""/>
        <dsp:cNvSpPr/>
      </dsp:nvSpPr>
      <dsp:spPr>
        <a:xfrm>
          <a:off x="3852374" y="443573"/>
          <a:ext cx="2746375" cy="13731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200" kern="1200" dirty="0"/>
            <a:t>Problemas de decisión</a:t>
          </a:r>
        </a:p>
      </dsp:txBody>
      <dsp:txXfrm>
        <a:off x="3892593" y="483792"/>
        <a:ext cx="2665937" cy="1292749"/>
      </dsp:txXfrm>
    </dsp:sp>
    <dsp:sp modelId="{9AD98D33-27C6-4F78-8217-28F9435F43F6}">
      <dsp:nvSpPr>
        <dsp:cNvPr id="0" name=""/>
        <dsp:cNvSpPr/>
      </dsp:nvSpPr>
      <dsp:spPr>
        <a:xfrm>
          <a:off x="6598749" y="1107360"/>
          <a:ext cx="1098550" cy="45615"/>
        </a:xfrm>
        <a:custGeom>
          <a:avLst/>
          <a:gdLst/>
          <a:ahLst/>
          <a:cxnLst/>
          <a:rect l="0" t="0" r="0" b="0"/>
          <a:pathLst>
            <a:path>
              <a:moveTo>
                <a:pt x="0" y="22807"/>
              </a:moveTo>
              <a:lnTo>
                <a:pt x="1098550" y="22807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500" kern="1200"/>
        </a:p>
      </dsp:txBody>
      <dsp:txXfrm>
        <a:off x="7120560" y="1102704"/>
        <a:ext cx="54927" cy="54927"/>
      </dsp:txXfrm>
    </dsp:sp>
    <dsp:sp modelId="{F225F5AE-D9A5-4332-9A5B-53F92A05B555}">
      <dsp:nvSpPr>
        <dsp:cNvPr id="0" name=""/>
        <dsp:cNvSpPr/>
      </dsp:nvSpPr>
      <dsp:spPr>
        <a:xfrm>
          <a:off x="7697299" y="443573"/>
          <a:ext cx="2746375" cy="13731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200" kern="1200" dirty="0"/>
            <a:t>Responder si o no</a:t>
          </a:r>
        </a:p>
      </dsp:txBody>
      <dsp:txXfrm>
        <a:off x="7737518" y="483792"/>
        <a:ext cx="2665937" cy="1292749"/>
      </dsp:txXfrm>
    </dsp:sp>
    <dsp:sp modelId="{EC488009-1F55-415F-A277-ADD7807B6812}">
      <dsp:nvSpPr>
        <dsp:cNvPr id="0" name=""/>
        <dsp:cNvSpPr/>
      </dsp:nvSpPr>
      <dsp:spPr>
        <a:xfrm>
          <a:off x="2753824" y="2686525"/>
          <a:ext cx="1098550" cy="45615"/>
        </a:xfrm>
        <a:custGeom>
          <a:avLst/>
          <a:gdLst/>
          <a:ahLst/>
          <a:cxnLst/>
          <a:rect l="0" t="0" r="0" b="0"/>
          <a:pathLst>
            <a:path>
              <a:moveTo>
                <a:pt x="0" y="22807"/>
              </a:moveTo>
              <a:lnTo>
                <a:pt x="1098550" y="22807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500" kern="1200"/>
        </a:p>
      </dsp:txBody>
      <dsp:txXfrm>
        <a:off x="3275635" y="2681869"/>
        <a:ext cx="54927" cy="54927"/>
      </dsp:txXfrm>
    </dsp:sp>
    <dsp:sp modelId="{F325BFD4-09EA-46F4-9522-891AD3051B31}">
      <dsp:nvSpPr>
        <dsp:cNvPr id="0" name=""/>
        <dsp:cNvSpPr/>
      </dsp:nvSpPr>
      <dsp:spPr>
        <a:xfrm>
          <a:off x="3852374" y="2022739"/>
          <a:ext cx="2746375" cy="13731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200" kern="1200" dirty="0"/>
            <a:t>Problemas de localización</a:t>
          </a:r>
        </a:p>
      </dsp:txBody>
      <dsp:txXfrm>
        <a:off x="3892593" y="2062958"/>
        <a:ext cx="2665937" cy="1292749"/>
      </dsp:txXfrm>
    </dsp:sp>
    <dsp:sp modelId="{220CED88-2255-45E8-B824-F973C7AE7996}">
      <dsp:nvSpPr>
        <dsp:cNvPr id="0" name=""/>
        <dsp:cNvSpPr/>
      </dsp:nvSpPr>
      <dsp:spPr>
        <a:xfrm>
          <a:off x="6598749" y="2686525"/>
          <a:ext cx="1098550" cy="45615"/>
        </a:xfrm>
        <a:custGeom>
          <a:avLst/>
          <a:gdLst/>
          <a:ahLst/>
          <a:cxnLst/>
          <a:rect l="0" t="0" r="0" b="0"/>
          <a:pathLst>
            <a:path>
              <a:moveTo>
                <a:pt x="0" y="22807"/>
              </a:moveTo>
              <a:lnTo>
                <a:pt x="1098550" y="22807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500" kern="1200"/>
        </a:p>
      </dsp:txBody>
      <dsp:txXfrm>
        <a:off x="7120560" y="2681869"/>
        <a:ext cx="54927" cy="54927"/>
      </dsp:txXfrm>
    </dsp:sp>
    <dsp:sp modelId="{7FA6E3B4-AFF1-4E30-96F2-5AC99FDCE946}">
      <dsp:nvSpPr>
        <dsp:cNvPr id="0" name=""/>
        <dsp:cNvSpPr/>
      </dsp:nvSpPr>
      <dsp:spPr>
        <a:xfrm>
          <a:off x="7697299" y="2022739"/>
          <a:ext cx="2746375" cy="13731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200" kern="1200" dirty="0"/>
            <a:t>Encontrar una solución viable que verifique restricciones</a:t>
          </a:r>
        </a:p>
      </dsp:txBody>
      <dsp:txXfrm>
        <a:off x="7737518" y="2062958"/>
        <a:ext cx="2665937" cy="1292749"/>
      </dsp:txXfrm>
    </dsp:sp>
    <dsp:sp modelId="{9D7DEC60-1D12-4F05-B9AF-EF026F6BFEDB}">
      <dsp:nvSpPr>
        <dsp:cNvPr id="0" name=""/>
        <dsp:cNvSpPr/>
      </dsp:nvSpPr>
      <dsp:spPr>
        <a:xfrm rot="3310531">
          <a:off x="2341255" y="3476108"/>
          <a:ext cx="1923688" cy="45615"/>
        </a:xfrm>
        <a:custGeom>
          <a:avLst/>
          <a:gdLst/>
          <a:ahLst/>
          <a:cxnLst/>
          <a:rect l="0" t="0" r="0" b="0"/>
          <a:pathLst>
            <a:path>
              <a:moveTo>
                <a:pt x="0" y="22807"/>
              </a:moveTo>
              <a:lnTo>
                <a:pt x="1923688" y="22807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600" kern="1200"/>
        </a:p>
      </dsp:txBody>
      <dsp:txXfrm>
        <a:off x="3255007" y="3450824"/>
        <a:ext cx="96184" cy="96184"/>
      </dsp:txXfrm>
    </dsp:sp>
    <dsp:sp modelId="{AF766BE4-7D3D-4D2A-B292-B0D310B4489E}">
      <dsp:nvSpPr>
        <dsp:cNvPr id="0" name=""/>
        <dsp:cNvSpPr/>
      </dsp:nvSpPr>
      <dsp:spPr>
        <a:xfrm>
          <a:off x="3852374" y="3601905"/>
          <a:ext cx="2746375" cy="13731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200" kern="1200" dirty="0"/>
            <a:t>Problemas de optimización</a:t>
          </a:r>
        </a:p>
      </dsp:txBody>
      <dsp:txXfrm>
        <a:off x="3892593" y="3642124"/>
        <a:ext cx="2665937" cy="1292749"/>
      </dsp:txXfrm>
    </dsp:sp>
    <dsp:sp modelId="{EBDBC283-CA4C-47EE-B4C6-36980C501008}">
      <dsp:nvSpPr>
        <dsp:cNvPr id="0" name=""/>
        <dsp:cNvSpPr/>
      </dsp:nvSpPr>
      <dsp:spPr>
        <a:xfrm>
          <a:off x="6598749" y="4265691"/>
          <a:ext cx="1098550" cy="45615"/>
        </a:xfrm>
        <a:custGeom>
          <a:avLst/>
          <a:gdLst/>
          <a:ahLst/>
          <a:cxnLst/>
          <a:rect l="0" t="0" r="0" b="0"/>
          <a:pathLst>
            <a:path>
              <a:moveTo>
                <a:pt x="0" y="22807"/>
              </a:moveTo>
              <a:lnTo>
                <a:pt x="1098550" y="22807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PE" sz="500" kern="1200"/>
        </a:p>
      </dsp:txBody>
      <dsp:txXfrm>
        <a:off x="7120560" y="4261035"/>
        <a:ext cx="54927" cy="54927"/>
      </dsp:txXfrm>
    </dsp:sp>
    <dsp:sp modelId="{62D6BA1E-F93F-4A53-A3B9-9B876F8D3DB0}">
      <dsp:nvSpPr>
        <dsp:cNvPr id="0" name=""/>
        <dsp:cNvSpPr/>
      </dsp:nvSpPr>
      <dsp:spPr>
        <a:xfrm>
          <a:off x="7697299" y="3601905"/>
          <a:ext cx="2746375" cy="13731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2200" kern="1200" dirty="0"/>
            <a:t>Encontrar una solución que optimice el criterio pre establecido</a:t>
          </a:r>
        </a:p>
      </dsp:txBody>
      <dsp:txXfrm>
        <a:off x="7737518" y="3642124"/>
        <a:ext cx="2665937" cy="12927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9AE0D-EB37-4272-AAC7-F6FEEC0C440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67D9-D018-45A3-82D1-AB0A341C0256}" type="slidenum">
              <a:rPr lang="es-PE" smtClean="0"/>
              <a:t>‹Nº›</a:t>
            </a:fld>
            <a:endParaRPr lang="es-P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4143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9AE0D-EB37-4272-AAC7-F6FEEC0C440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67D9-D018-45A3-82D1-AB0A341C025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49546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9AE0D-EB37-4272-AAC7-F6FEEC0C440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67D9-D018-45A3-82D1-AB0A341C025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44650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9AE0D-EB37-4272-AAC7-F6FEEC0C440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67D9-D018-45A3-82D1-AB0A341C025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55493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9AE0D-EB37-4272-AAC7-F6FEEC0C440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67D9-D018-45A3-82D1-AB0A341C0256}" type="slidenum">
              <a:rPr lang="es-PE" smtClean="0"/>
              <a:t>‹Nº›</a:t>
            </a:fld>
            <a:endParaRPr lang="es-P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524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9AE0D-EB37-4272-AAC7-F6FEEC0C440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67D9-D018-45A3-82D1-AB0A341C025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30302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9AE0D-EB37-4272-AAC7-F6FEEC0C440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67D9-D018-45A3-82D1-AB0A341C025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66069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9AE0D-EB37-4272-AAC7-F6FEEC0C440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67D9-D018-45A3-82D1-AB0A341C025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47106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9AE0D-EB37-4272-AAC7-F6FEEC0C440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67D9-D018-45A3-82D1-AB0A341C025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57229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B19AE0D-EB37-4272-AAC7-F6FEEC0C440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7767D9-D018-45A3-82D1-AB0A341C025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99235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9AE0D-EB37-4272-AAC7-F6FEEC0C440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67D9-D018-45A3-82D1-AB0A341C025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34245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B19AE0D-EB37-4272-AAC7-F6FEEC0C440B}" type="datetimeFigureOut">
              <a:rPr lang="es-PE" smtClean="0"/>
              <a:t>19/08/2018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67767D9-D018-45A3-82D1-AB0A341C0256}" type="slidenum">
              <a:rPr lang="es-PE" smtClean="0"/>
              <a:t>‹Nº›</a:t>
            </a:fld>
            <a:endParaRPr lang="es-P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6735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DDF7FFF-0F96-434D-B233-1500E2EBE36B}"/>
              </a:ext>
            </a:extLst>
          </p:cNvPr>
          <p:cNvSpPr txBox="1">
            <a:spLocks/>
          </p:cNvSpPr>
          <p:nvPr/>
        </p:nvSpPr>
        <p:spPr>
          <a:xfrm>
            <a:off x="0" y="286602"/>
            <a:ext cx="12192000" cy="2016116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4500" b="1" dirty="0">
                <a:solidFill>
                  <a:schemeClr val="tx1"/>
                </a:solidFill>
              </a:rPr>
              <a:t>Universidad Nacional Mayor de San Marcos</a:t>
            </a:r>
            <a:br>
              <a:rPr lang="es-PE" sz="4500" b="1" dirty="0">
                <a:solidFill>
                  <a:schemeClr val="tx1"/>
                </a:solidFill>
              </a:rPr>
            </a:br>
            <a:r>
              <a:rPr lang="es-PE" sz="4500" b="1" dirty="0">
                <a:solidFill>
                  <a:schemeClr val="tx1"/>
                </a:solidFill>
              </a:rPr>
              <a:t>Facultad de Ingeniería de Sistemas e Informática</a:t>
            </a:r>
            <a:br>
              <a:rPr lang="es-PE" sz="4500" b="1" dirty="0">
                <a:solidFill>
                  <a:schemeClr val="tx1"/>
                </a:solidFill>
              </a:rPr>
            </a:br>
            <a:r>
              <a:rPr lang="es-PE" sz="4500" b="1" dirty="0">
                <a:solidFill>
                  <a:schemeClr val="tx1"/>
                </a:solidFill>
              </a:rPr>
              <a:t>E.A.P Ingeniería de Sistemas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xmlns="" id="{D58BA332-C14F-4CEB-91E9-04C6890A8349}"/>
              </a:ext>
            </a:extLst>
          </p:cNvPr>
          <p:cNvSpPr txBox="1">
            <a:spLocks/>
          </p:cNvSpPr>
          <p:nvPr/>
        </p:nvSpPr>
        <p:spPr>
          <a:xfrm>
            <a:off x="0" y="2024611"/>
            <a:ext cx="12192000" cy="2808777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6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CLASIFICACIÓN DE PROBLEMAS ALGORÍTMICOS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ADFD8095-0128-4120-8304-E3ED14BEEFE2}"/>
              </a:ext>
            </a:extLst>
          </p:cNvPr>
          <p:cNvSpPr txBox="1">
            <a:spLocks/>
          </p:cNvSpPr>
          <p:nvPr/>
        </p:nvSpPr>
        <p:spPr>
          <a:xfrm>
            <a:off x="0" y="4555281"/>
            <a:ext cx="12192000" cy="201611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4400" i="1"/>
              <a:t>Inteligencia </a:t>
            </a:r>
            <a:r>
              <a:rPr lang="es-PE" sz="4400" i="1" dirty="0"/>
              <a:t>artificial</a:t>
            </a:r>
            <a:r>
              <a:rPr lang="es-PE" sz="4400" dirty="0"/>
              <a:t/>
            </a:r>
            <a:br>
              <a:rPr lang="es-PE" sz="4400" dirty="0"/>
            </a:br>
            <a:r>
              <a:rPr lang="es-PE" sz="3200" dirty="0">
                <a:solidFill>
                  <a:schemeClr val="bg1"/>
                </a:solidFill>
              </a:rPr>
              <a:t>D</a:t>
            </a:r>
            <a:endParaRPr lang="es-PE" sz="4400" dirty="0">
              <a:solidFill>
                <a:schemeClr val="bg1"/>
              </a:solidFill>
            </a:endParaRPr>
          </a:p>
          <a:p>
            <a:pPr algn="ctr"/>
            <a:r>
              <a:rPr lang="es-PE" sz="4400" dirty="0"/>
              <a:t>2018 - II</a:t>
            </a:r>
          </a:p>
        </p:txBody>
      </p:sp>
    </p:spTree>
    <p:extLst>
      <p:ext uri="{BB962C8B-B14F-4D97-AF65-F5344CB8AC3E}">
        <p14:creationId xmlns:p14="http://schemas.microsoft.com/office/powerpoint/2010/main" val="1446908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3"/>
            <a:ext cx="10812780" cy="7649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b="1" dirty="0"/>
              <a:t>Clasificación de problemas algorítmicos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xmlns="" id="{57249C4A-75E4-479A-A807-7F0163A888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5129721"/>
              </p:ext>
            </p:extLst>
          </p:nvPr>
        </p:nvGraphicFramePr>
        <p:xfrm>
          <a:off x="2028190" y="114300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9730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3"/>
            <a:ext cx="10949940" cy="7649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b="1" dirty="0"/>
              <a:t>Clasificación de problemas según complejidad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xmlns="" id="{0EE58E2E-A08D-42D3-BE61-CC228BA08D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063093"/>
              </p:ext>
            </p:extLst>
          </p:nvPr>
        </p:nvGraphicFramePr>
        <p:xfrm>
          <a:off x="2341880" y="1885950"/>
          <a:ext cx="7637780" cy="30860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6352">
                  <a:extLst>
                    <a:ext uri="{9D8B030D-6E8A-4147-A177-3AD203B41FA5}">
                      <a16:colId xmlns:a16="http://schemas.microsoft.com/office/drawing/2014/main" xmlns="" val="3673784217"/>
                    </a:ext>
                  </a:extLst>
                </a:gridCol>
                <a:gridCol w="2939567">
                  <a:extLst>
                    <a:ext uri="{9D8B030D-6E8A-4147-A177-3AD203B41FA5}">
                      <a16:colId xmlns:a16="http://schemas.microsoft.com/office/drawing/2014/main" xmlns="" val="168184875"/>
                    </a:ext>
                  </a:extLst>
                </a:gridCol>
                <a:gridCol w="3451861">
                  <a:extLst>
                    <a:ext uri="{9D8B030D-6E8A-4147-A177-3AD203B41FA5}">
                      <a16:colId xmlns:a16="http://schemas.microsoft.com/office/drawing/2014/main" xmlns="" val="2686355970"/>
                    </a:ext>
                  </a:extLst>
                </a:gridCol>
              </a:tblGrid>
              <a:tr h="699589">
                <a:tc>
                  <a:txBody>
                    <a:bodyPr/>
                    <a:lstStyle/>
                    <a:p>
                      <a:pPr algn="ctr"/>
                      <a:endParaRPr lang="es-P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NP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75560450"/>
                  </a:ext>
                </a:extLst>
              </a:tr>
              <a:tr h="699589"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Definición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PE" dirty="0"/>
                        <a:t>Pueden ser abordables en la práctica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PE" dirty="0"/>
                        <a:t>Se aplica un algoritmo polinómico para comprobar la viabilidad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91691279"/>
                  </a:ext>
                </a:extLst>
              </a:tr>
              <a:tr h="699589"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Diferencias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PE" dirty="0"/>
                        <a:t>Se pueden resolver en tiempo polinómico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PE" dirty="0"/>
                        <a:t>Sus mejores algoritmos conocidos son no deterministas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03121290"/>
                  </a:ext>
                </a:extLst>
              </a:tr>
              <a:tr h="987332"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Ejemplos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Búsqueda binaria</a:t>
                      </a:r>
                    </a:p>
                    <a:p>
                      <a:pPr algn="ctr"/>
                      <a:r>
                        <a:rPr lang="es-PE" dirty="0"/>
                        <a:t>Búsqueda secuencial</a:t>
                      </a:r>
                    </a:p>
                    <a:p>
                      <a:pPr algn="ctr"/>
                      <a:r>
                        <a:rPr lang="es-PE" dirty="0"/>
                        <a:t>Búsqueda factorial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Torre de Hanoi</a:t>
                      </a:r>
                    </a:p>
                    <a:p>
                      <a:pPr algn="ctr"/>
                      <a:r>
                        <a:rPr lang="es-PE" dirty="0"/>
                        <a:t>Ordenación Shell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526168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3861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799" y="469483"/>
            <a:ext cx="11201401" cy="764957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b="1" dirty="0"/>
              <a:t>Clasificación de problemas por el tipo de respuesta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xmlns="" id="{57249C4A-75E4-479A-A807-7F0163A888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2526098"/>
              </p:ext>
            </p:extLst>
          </p:nvPr>
        </p:nvGraphicFramePr>
        <p:xfrm>
          <a:off x="870438" y="1031982"/>
          <a:ext cx="1045112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234237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Retrospección</Template>
  <TotalTime>229</TotalTime>
  <Words>119</Words>
  <Application>Microsoft Office PowerPoint</Application>
  <PresentationFormat>Panorámica</PresentationFormat>
  <Paragraphs>33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Retrospección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Sergio Arteaga Bonelli</dc:creator>
  <cp:lastModifiedBy>PERCY</cp:lastModifiedBy>
  <cp:revision>13</cp:revision>
  <dcterms:created xsi:type="dcterms:W3CDTF">2018-08-14T19:44:01Z</dcterms:created>
  <dcterms:modified xsi:type="dcterms:W3CDTF">2018-08-20T04:10:55Z</dcterms:modified>
</cp:coreProperties>
</file>